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3"/>
  </p:notesMasterIdLst>
  <p:sldIdLst>
    <p:sldId id="256" r:id="rId2"/>
    <p:sldId id="258" r:id="rId3"/>
    <p:sldId id="262" r:id="rId4"/>
    <p:sldId id="265" r:id="rId5"/>
    <p:sldId id="263" r:id="rId6"/>
    <p:sldId id="261" r:id="rId7"/>
    <p:sldId id="266" r:id="rId8"/>
    <p:sldId id="269" r:id="rId9"/>
    <p:sldId id="267" r:id="rId10"/>
    <p:sldId id="268" r:id="rId11"/>
    <p:sldId id="264" r:id="rId12"/>
  </p:sldIdLst>
  <p:sldSz cx="12192000" cy="6858000"/>
  <p:notesSz cx="6858000" cy="9144000"/>
  <p:defaultTextStyle>
    <a:defPPr>
      <a:defRPr lang="sk-SK"/>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Katarína Kováčová-OMPaVV" initials="KKO" lastIdx="1" clrIdx="0">
    <p:extLst>
      <p:ext uri="{19B8F6BF-5375-455C-9EA6-DF929625EA0E}">
        <p15:presenceInfo xmlns:p15="http://schemas.microsoft.com/office/powerpoint/2012/main" userId="S::katarina.kovacova2@nppc.sk::20aa78b6-7e1c-4ff2-87e4-a585c05037f9"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F75AA684-6FED-46C2-A09E-958556B55F5C}" v="87" dt="2023-11-20T09:32:36.454"/>
  </p1510:revLst>
</p1510:revInfo>
</file>

<file path=ppt/tableStyles.xml><?xml version="1.0" encoding="utf-8"?>
<a:tblStyleLst xmlns:a="http://schemas.openxmlformats.org/drawingml/2006/main" def="{5C22544A-7EE6-4342-B048-85BDC9FD1C3A}">
  <a:tblStyle styleId="{5C22544A-7EE6-4342-B048-85BDC9FD1C3A}" styleName="Stredný štýl 2 - zvýrazneni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9170" autoAdjust="0"/>
    <p:restoredTop sz="94660"/>
  </p:normalViewPr>
  <p:slideViewPr>
    <p:cSldViewPr snapToGrid="0">
      <p:cViewPr varScale="1">
        <p:scale>
          <a:sx n="76" d="100"/>
          <a:sy n="76" d="100"/>
        </p:scale>
        <p:origin x="540" y="8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19" Type="http://schemas.microsoft.com/office/2015/10/relationships/revisionInfo" Target="revisionInfo.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commentAuthors" Target="commentAuthor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Zástupný objekt pre hlavičku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sk-SK"/>
          </a:p>
        </p:txBody>
      </p:sp>
      <p:sp>
        <p:nvSpPr>
          <p:cNvPr id="3" name="Zástupný objekt pre dá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ECE20DA-0C14-4342-B0AF-4BD8F0A0EEE9}" type="datetimeFigureOut">
              <a:rPr lang="sk-SK" smtClean="0"/>
              <a:t>21. 11. 2023</a:t>
            </a:fld>
            <a:endParaRPr lang="sk-SK"/>
          </a:p>
        </p:txBody>
      </p:sp>
      <p:sp>
        <p:nvSpPr>
          <p:cNvPr id="4" name="Zástupný objekt pre obrázok snímky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sk-SK"/>
          </a:p>
        </p:txBody>
      </p:sp>
      <p:sp>
        <p:nvSpPr>
          <p:cNvPr id="5" name="Zástupný objekt pre poznámky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sk-SK"/>
              <a:t>Upraviť štýly predlohy textu</a:t>
            </a:r>
          </a:p>
          <a:p>
            <a:pPr lvl="1"/>
            <a:r>
              <a:rPr lang="sk-SK"/>
              <a:t>Druhá úroveň</a:t>
            </a:r>
          </a:p>
          <a:p>
            <a:pPr lvl="2"/>
            <a:r>
              <a:rPr lang="sk-SK"/>
              <a:t>Tretia úroveň</a:t>
            </a:r>
          </a:p>
          <a:p>
            <a:pPr lvl="3"/>
            <a:r>
              <a:rPr lang="sk-SK"/>
              <a:t>Štvrtá úroveň</a:t>
            </a:r>
          </a:p>
          <a:p>
            <a:pPr lvl="4"/>
            <a:r>
              <a:rPr lang="sk-SK"/>
              <a:t>Piata úroveň</a:t>
            </a:r>
          </a:p>
        </p:txBody>
      </p:sp>
      <p:sp>
        <p:nvSpPr>
          <p:cNvPr id="6" name="Zástupný objekt pre pätu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sk-SK"/>
          </a:p>
        </p:txBody>
      </p:sp>
      <p:sp>
        <p:nvSpPr>
          <p:cNvPr id="7" name="Zástupný objekt pre číslo snímky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76261F2-5D44-4FA9-ABBB-5B9FE3437DB7}" type="slidenum">
              <a:rPr lang="sk-SK" smtClean="0"/>
              <a:t>‹#›</a:t>
            </a:fld>
            <a:endParaRPr lang="sk-SK"/>
          </a:p>
        </p:txBody>
      </p:sp>
    </p:spTree>
    <p:extLst>
      <p:ext uri="{BB962C8B-B14F-4D97-AF65-F5344CB8AC3E}">
        <p14:creationId xmlns:p14="http://schemas.microsoft.com/office/powerpoint/2010/main" val="166887610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Úvodná snímka">
    <p:spTree>
      <p:nvGrpSpPr>
        <p:cNvPr id="1" name=""/>
        <p:cNvGrpSpPr/>
        <p:nvPr/>
      </p:nvGrpSpPr>
      <p:grpSpPr>
        <a:xfrm>
          <a:off x="0" y="0"/>
          <a:ext cx="0" cy="0"/>
          <a:chOff x="0" y="0"/>
          <a:chExt cx="0" cy="0"/>
        </a:xfrm>
      </p:grpSpPr>
      <p:sp>
        <p:nvSpPr>
          <p:cNvPr id="2" name="Nadpis 1"/>
          <p:cNvSpPr>
            <a:spLocks noGrp="1"/>
          </p:cNvSpPr>
          <p:nvPr>
            <p:ph type="ctrTitle"/>
          </p:nvPr>
        </p:nvSpPr>
        <p:spPr>
          <a:xfrm>
            <a:off x="1524000" y="1122363"/>
            <a:ext cx="9144000" cy="2387600"/>
          </a:xfrm>
        </p:spPr>
        <p:txBody>
          <a:bodyPr anchor="b"/>
          <a:lstStyle>
            <a:lvl1pPr algn="ctr">
              <a:defRPr sz="6000"/>
            </a:lvl1pPr>
          </a:lstStyle>
          <a:p>
            <a:r>
              <a:rPr lang="sk-SK"/>
              <a:t>Upravte štýly predlohy textu</a:t>
            </a:r>
          </a:p>
        </p:txBody>
      </p:sp>
      <p:sp>
        <p:nvSpPr>
          <p:cNvPr id="3" name="Podnadpis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sk-SK"/>
              <a:t>Kliknutím upravte štýl predlohy podnadpisov</a:t>
            </a:r>
          </a:p>
        </p:txBody>
      </p:sp>
      <p:sp>
        <p:nvSpPr>
          <p:cNvPr id="4" name="Zástupný objekt pre dátum 3"/>
          <p:cNvSpPr>
            <a:spLocks noGrp="1"/>
          </p:cNvSpPr>
          <p:nvPr>
            <p:ph type="dt" sz="half" idx="10"/>
          </p:nvPr>
        </p:nvSpPr>
        <p:spPr/>
        <p:txBody>
          <a:bodyPr/>
          <a:lstStyle/>
          <a:p>
            <a:fld id="{CABE631D-F681-4BD4-B900-30BF145D6696}" type="datetimeFigureOut">
              <a:rPr lang="sk-SK" smtClean="0"/>
              <a:t>21. 11. 2023</a:t>
            </a:fld>
            <a:endParaRPr lang="sk-SK"/>
          </a:p>
        </p:txBody>
      </p:sp>
      <p:sp>
        <p:nvSpPr>
          <p:cNvPr id="5" name="Zástupný objekt pre pätu 4"/>
          <p:cNvSpPr>
            <a:spLocks noGrp="1"/>
          </p:cNvSpPr>
          <p:nvPr>
            <p:ph type="ftr" sz="quarter" idx="11"/>
          </p:nvPr>
        </p:nvSpPr>
        <p:spPr/>
        <p:txBody>
          <a:bodyPr/>
          <a:lstStyle/>
          <a:p>
            <a:endParaRPr lang="sk-SK"/>
          </a:p>
        </p:txBody>
      </p:sp>
      <p:sp>
        <p:nvSpPr>
          <p:cNvPr id="6" name="Zástupný objekt pre číslo snímky 5"/>
          <p:cNvSpPr>
            <a:spLocks noGrp="1"/>
          </p:cNvSpPr>
          <p:nvPr>
            <p:ph type="sldNum" sz="quarter" idx="12"/>
          </p:nvPr>
        </p:nvSpPr>
        <p:spPr/>
        <p:txBody>
          <a:bodyPr/>
          <a:lstStyle/>
          <a:p>
            <a:fld id="{DE41572A-74AF-400A-9466-A50D192E7674}" type="slidenum">
              <a:rPr lang="sk-SK" smtClean="0"/>
              <a:t>‹#›</a:t>
            </a:fld>
            <a:endParaRPr lang="sk-SK"/>
          </a:p>
        </p:txBody>
      </p:sp>
    </p:spTree>
    <p:extLst>
      <p:ext uri="{BB962C8B-B14F-4D97-AF65-F5344CB8AC3E}">
        <p14:creationId xmlns:p14="http://schemas.microsoft.com/office/powerpoint/2010/main" val="211851663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Nadpis a zvislý text">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sk-SK"/>
              <a:t>Upravte štýly predlohy textu</a:t>
            </a:r>
          </a:p>
        </p:txBody>
      </p:sp>
      <p:sp>
        <p:nvSpPr>
          <p:cNvPr id="3" name="Zástupný objekt pre zvislý text 2"/>
          <p:cNvSpPr>
            <a:spLocks noGrp="1"/>
          </p:cNvSpPr>
          <p:nvPr>
            <p:ph type="body" orient="vert" idx="1"/>
          </p:nvPr>
        </p:nvSpPr>
        <p:spPr/>
        <p:txBody>
          <a:bodyPr vert="eaVert"/>
          <a:lstStyle/>
          <a:p>
            <a:pPr lvl="0"/>
            <a:r>
              <a:rPr lang="sk-SK"/>
              <a:t>Upraviť štýly predlohy textu</a:t>
            </a:r>
          </a:p>
          <a:p>
            <a:pPr lvl="1"/>
            <a:r>
              <a:rPr lang="sk-SK"/>
              <a:t>Druhá úroveň</a:t>
            </a:r>
          </a:p>
          <a:p>
            <a:pPr lvl="2"/>
            <a:r>
              <a:rPr lang="sk-SK"/>
              <a:t>Tretia úroveň</a:t>
            </a:r>
          </a:p>
          <a:p>
            <a:pPr lvl="3"/>
            <a:r>
              <a:rPr lang="sk-SK"/>
              <a:t>Štvrtá úroveň</a:t>
            </a:r>
          </a:p>
          <a:p>
            <a:pPr lvl="4"/>
            <a:r>
              <a:rPr lang="sk-SK"/>
              <a:t>Piata úroveň</a:t>
            </a:r>
          </a:p>
        </p:txBody>
      </p:sp>
      <p:sp>
        <p:nvSpPr>
          <p:cNvPr id="4" name="Zástupný objekt pre dátum 3"/>
          <p:cNvSpPr>
            <a:spLocks noGrp="1"/>
          </p:cNvSpPr>
          <p:nvPr>
            <p:ph type="dt" sz="half" idx="10"/>
          </p:nvPr>
        </p:nvSpPr>
        <p:spPr/>
        <p:txBody>
          <a:bodyPr/>
          <a:lstStyle/>
          <a:p>
            <a:fld id="{CABE631D-F681-4BD4-B900-30BF145D6696}" type="datetimeFigureOut">
              <a:rPr lang="sk-SK" smtClean="0"/>
              <a:t>21. 11. 2023</a:t>
            </a:fld>
            <a:endParaRPr lang="sk-SK"/>
          </a:p>
        </p:txBody>
      </p:sp>
      <p:sp>
        <p:nvSpPr>
          <p:cNvPr id="5" name="Zástupný objekt pre pätu 4"/>
          <p:cNvSpPr>
            <a:spLocks noGrp="1"/>
          </p:cNvSpPr>
          <p:nvPr>
            <p:ph type="ftr" sz="quarter" idx="11"/>
          </p:nvPr>
        </p:nvSpPr>
        <p:spPr/>
        <p:txBody>
          <a:bodyPr/>
          <a:lstStyle/>
          <a:p>
            <a:endParaRPr lang="sk-SK"/>
          </a:p>
        </p:txBody>
      </p:sp>
      <p:sp>
        <p:nvSpPr>
          <p:cNvPr id="6" name="Zástupný objekt pre číslo snímky 5"/>
          <p:cNvSpPr>
            <a:spLocks noGrp="1"/>
          </p:cNvSpPr>
          <p:nvPr>
            <p:ph type="sldNum" sz="quarter" idx="12"/>
          </p:nvPr>
        </p:nvSpPr>
        <p:spPr/>
        <p:txBody>
          <a:bodyPr/>
          <a:lstStyle/>
          <a:p>
            <a:fld id="{DE41572A-74AF-400A-9466-A50D192E7674}" type="slidenum">
              <a:rPr lang="sk-SK" smtClean="0"/>
              <a:t>‹#›</a:t>
            </a:fld>
            <a:endParaRPr lang="sk-SK"/>
          </a:p>
        </p:txBody>
      </p:sp>
    </p:spTree>
    <p:extLst>
      <p:ext uri="{BB962C8B-B14F-4D97-AF65-F5344CB8AC3E}">
        <p14:creationId xmlns:p14="http://schemas.microsoft.com/office/powerpoint/2010/main" val="352044641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Zvislý nadpis a text">
    <p:spTree>
      <p:nvGrpSpPr>
        <p:cNvPr id="1" name=""/>
        <p:cNvGrpSpPr/>
        <p:nvPr/>
      </p:nvGrpSpPr>
      <p:grpSpPr>
        <a:xfrm>
          <a:off x="0" y="0"/>
          <a:ext cx="0" cy="0"/>
          <a:chOff x="0" y="0"/>
          <a:chExt cx="0" cy="0"/>
        </a:xfrm>
      </p:grpSpPr>
      <p:sp>
        <p:nvSpPr>
          <p:cNvPr id="2" name="Zvislý nadpis 1"/>
          <p:cNvSpPr>
            <a:spLocks noGrp="1"/>
          </p:cNvSpPr>
          <p:nvPr>
            <p:ph type="title" orient="vert"/>
          </p:nvPr>
        </p:nvSpPr>
        <p:spPr>
          <a:xfrm>
            <a:off x="8724900" y="365125"/>
            <a:ext cx="2628900" cy="5811838"/>
          </a:xfrm>
        </p:spPr>
        <p:txBody>
          <a:bodyPr vert="eaVert"/>
          <a:lstStyle/>
          <a:p>
            <a:r>
              <a:rPr lang="sk-SK"/>
              <a:t>Upravte štýly predlohy textu</a:t>
            </a:r>
          </a:p>
        </p:txBody>
      </p:sp>
      <p:sp>
        <p:nvSpPr>
          <p:cNvPr id="3" name="Zástupný objekt pre zvislý text 2"/>
          <p:cNvSpPr>
            <a:spLocks noGrp="1"/>
          </p:cNvSpPr>
          <p:nvPr>
            <p:ph type="body" orient="vert" idx="1"/>
          </p:nvPr>
        </p:nvSpPr>
        <p:spPr>
          <a:xfrm>
            <a:off x="838200" y="365125"/>
            <a:ext cx="7734300" cy="5811838"/>
          </a:xfrm>
        </p:spPr>
        <p:txBody>
          <a:bodyPr vert="eaVert"/>
          <a:lstStyle/>
          <a:p>
            <a:pPr lvl="0"/>
            <a:r>
              <a:rPr lang="sk-SK"/>
              <a:t>Upraviť štýly predlohy textu</a:t>
            </a:r>
          </a:p>
          <a:p>
            <a:pPr lvl="1"/>
            <a:r>
              <a:rPr lang="sk-SK"/>
              <a:t>Druhá úroveň</a:t>
            </a:r>
          </a:p>
          <a:p>
            <a:pPr lvl="2"/>
            <a:r>
              <a:rPr lang="sk-SK"/>
              <a:t>Tretia úroveň</a:t>
            </a:r>
          </a:p>
          <a:p>
            <a:pPr lvl="3"/>
            <a:r>
              <a:rPr lang="sk-SK"/>
              <a:t>Štvrtá úroveň</a:t>
            </a:r>
          </a:p>
          <a:p>
            <a:pPr lvl="4"/>
            <a:r>
              <a:rPr lang="sk-SK"/>
              <a:t>Piata úroveň</a:t>
            </a:r>
          </a:p>
        </p:txBody>
      </p:sp>
      <p:sp>
        <p:nvSpPr>
          <p:cNvPr id="4" name="Zástupný objekt pre dátum 3"/>
          <p:cNvSpPr>
            <a:spLocks noGrp="1"/>
          </p:cNvSpPr>
          <p:nvPr>
            <p:ph type="dt" sz="half" idx="10"/>
          </p:nvPr>
        </p:nvSpPr>
        <p:spPr/>
        <p:txBody>
          <a:bodyPr/>
          <a:lstStyle/>
          <a:p>
            <a:fld id="{CABE631D-F681-4BD4-B900-30BF145D6696}" type="datetimeFigureOut">
              <a:rPr lang="sk-SK" smtClean="0"/>
              <a:t>21. 11. 2023</a:t>
            </a:fld>
            <a:endParaRPr lang="sk-SK"/>
          </a:p>
        </p:txBody>
      </p:sp>
      <p:sp>
        <p:nvSpPr>
          <p:cNvPr id="5" name="Zástupný objekt pre pätu 4"/>
          <p:cNvSpPr>
            <a:spLocks noGrp="1"/>
          </p:cNvSpPr>
          <p:nvPr>
            <p:ph type="ftr" sz="quarter" idx="11"/>
          </p:nvPr>
        </p:nvSpPr>
        <p:spPr/>
        <p:txBody>
          <a:bodyPr/>
          <a:lstStyle/>
          <a:p>
            <a:endParaRPr lang="sk-SK"/>
          </a:p>
        </p:txBody>
      </p:sp>
      <p:sp>
        <p:nvSpPr>
          <p:cNvPr id="6" name="Zástupný objekt pre číslo snímky 5"/>
          <p:cNvSpPr>
            <a:spLocks noGrp="1"/>
          </p:cNvSpPr>
          <p:nvPr>
            <p:ph type="sldNum" sz="quarter" idx="12"/>
          </p:nvPr>
        </p:nvSpPr>
        <p:spPr/>
        <p:txBody>
          <a:bodyPr/>
          <a:lstStyle/>
          <a:p>
            <a:fld id="{DE41572A-74AF-400A-9466-A50D192E7674}" type="slidenum">
              <a:rPr lang="sk-SK" smtClean="0"/>
              <a:t>‹#›</a:t>
            </a:fld>
            <a:endParaRPr lang="sk-SK"/>
          </a:p>
        </p:txBody>
      </p:sp>
    </p:spTree>
    <p:extLst>
      <p:ext uri="{BB962C8B-B14F-4D97-AF65-F5344CB8AC3E}">
        <p14:creationId xmlns:p14="http://schemas.microsoft.com/office/powerpoint/2010/main" val="294325581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Nadpis a obsah">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sk-SK"/>
              <a:t>Upravte štýly predlohy textu</a:t>
            </a:r>
          </a:p>
        </p:txBody>
      </p:sp>
      <p:sp>
        <p:nvSpPr>
          <p:cNvPr id="3" name="Zástupný objekt pre obsah 2"/>
          <p:cNvSpPr>
            <a:spLocks noGrp="1"/>
          </p:cNvSpPr>
          <p:nvPr>
            <p:ph idx="1"/>
          </p:nvPr>
        </p:nvSpPr>
        <p:spPr/>
        <p:txBody>
          <a:bodyPr/>
          <a:lstStyle/>
          <a:p>
            <a:pPr lvl="0"/>
            <a:r>
              <a:rPr lang="sk-SK"/>
              <a:t>Upraviť štýly predlohy textu</a:t>
            </a:r>
          </a:p>
          <a:p>
            <a:pPr lvl="1"/>
            <a:r>
              <a:rPr lang="sk-SK"/>
              <a:t>Druhá úroveň</a:t>
            </a:r>
          </a:p>
          <a:p>
            <a:pPr lvl="2"/>
            <a:r>
              <a:rPr lang="sk-SK"/>
              <a:t>Tretia úroveň</a:t>
            </a:r>
          </a:p>
          <a:p>
            <a:pPr lvl="3"/>
            <a:r>
              <a:rPr lang="sk-SK"/>
              <a:t>Štvrtá úroveň</a:t>
            </a:r>
          </a:p>
          <a:p>
            <a:pPr lvl="4"/>
            <a:r>
              <a:rPr lang="sk-SK"/>
              <a:t>Piata úroveň</a:t>
            </a:r>
          </a:p>
        </p:txBody>
      </p:sp>
      <p:sp>
        <p:nvSpPr>
          <p:cNvPr id="4" name="Zástupný objekt pre dátum 3"/>
          <p:cNvSpPr>
            <a:spLocks noGrp="1"/>
          </p:cNvSpPr>
          <p:nvPr>
            <p:ph type="dt" sz="half" idx="10"/>
          </p:nvPr>
        </p:nvSpPr>
        <p:spPr/>
        <p:txBody>
          <a:bodyPr/>
          <a:lstStyle/>
          <a:p>
            <a:fld id="{CABE631D-F681-4BD4-B900-30BF145D6696}" type="datetimeFigureOut">
              <a:rPr lang="sk-SK" smtClean="0"/>
              <a:t>21. 11. 2023</a:t>
            </a:fld>
            <a:endParaRPr lang="sk-SK"/>
          </a:p>
        </p:txBody>
      </p:sp>
      <p:sp>
        <p:nvSpPr>
          <p:cNvPr id="5" name="Zástupný objekt pre pätu 4"/>
          <p:cNvSpPr>
            <a:spLocks noGrp="1"/>
          </p:cNvSpPr>
          <p:nvPr>
            <p:ph type="ftr" sz="quarter" idx="11"/>
          </p:nvPr>
        </p:nvSpPr>
        <p:spPr/>
        <p:txBody>
          <a:bodyPr/>
          <a:lstStyle/>
          <a:p>
            <a:endParaRPr lang="sk-SK"/>
          </a:p>
        </p:txBody>
      </p:sp>
      <p:sp>
        <p:nvSpPr>
          <p:cNvPr id="6" name="Zástupný objekt pre číslo snímky 5"/>
          <p:cNvSpPr>
            <a:spLocks noGrp="1"/>
          </p:cNvSpPr>
          <p:nvPr>
            <p:ph type="sldNum" sz="quarter" idx="12"/>
          </p:nvPr>
        </p:nvSpPr>
        <p:spPr/>
        <p:txBody>
          <a:bodyPr/>
          <a:lstStyle/>
          <a:p>
            <a:fld id="{DE41572A-74AF-400A-9466-A50D192E7674}" type="slidenum">
              <a:rPr lang="sk-SK" smtClean="0"/>
              <a:t>‹#›</a:t>
            </a:fld>
            <a:endParaRPr lang="sk-SK"/>
          </a:p>
        </p:txBody>
      </p:sp>
    </p:spTree>
    <p:extLst>
      <p:ext uri="{BB962C8B-B14F-4D97-AF65-F5344CB8AC3E}">
        <p14:creationId xmlns:p14="http://schemas.microsoft.com/office/powerpoint/2010/main" val="334262072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Hlavička sekcie">
    <p:spTree>
      <p:nvGrpSpPr>
        <p:cNvPr id="1" name=""/>
        <p:cNvGrpSpPr/>
        <p:nvPr/>
      </p:nvGrpSpPr>
      <p:grpSpPr>
        <a:xfrm>
          <a:off x="0" y="0"/>
          <a:ext cx="0" cy="0"/>
          <a:chOff x="0" y="0"/>
          <a:chExt cx="0" cy="0"/>
        </a:xfrm>
      </p:grpSpPr>
      <p:sp>
        <p:nvSpPr>
          <p:cNvPr id="2" name="Nadpis 1"/>
          <p:cNvSpPr>
            <a:spLocks noGrp="1"/>
          </p:cNvSpPr>
          <p:nvPr>
            <p:ph type="title"/>
          </p:nvPr>
        </p:nvSpPr>
        <p:spPr>
          <a:xfrm>
            <a:off x="831850" y="1709738"/>
            <a:ext cx="10515600" cy="2852737"/>
          </a:xfrm>
        </p:spPr>
        <p:txBody>
          <a:bodyPr anchor="b"/>
          <a:lstStyle>
            <a:lvl1pPr>
              <a:defRPr sz="6000"/>
            </a:lvl1pPr>
          </a:lstStyle>
          <a:p>
            <a:r>
              <a:rPr lang="sk-SK"/>
              <a:t>Upravte štýly predlohy textu</a:t>
            </a:r>
          </a:p>
        </p:txBody>
      </p:sp>
      <p:sp>
        <p:nvSpPr>
          <p:cNvPr id="3" name="Zástupný objekt pre text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sk-SK"/>
              <a:t>Upraviť štýly predlohy textu</a:t>
            </a:r>
          </a:p>
        </p:txBody>
      </p:sp>
      <p:sp>
        <p:nvSpPr>
          <p:cNvPr id="4" name="Zástupný objekt pre dátum 3"/>
          <p:cNvSpPr>
            <a:spLocks noGrp="1"/>
          </p:cNvSpPr>
          <p:nvPr>
            <p:ph type="dt" sz="half" idx="10"/>
          </p:nvPr>
        </p:nvSpPr>
        <p:spPr/>
        <p:txBody>
          <a:bodyPr/>
          <a:lstStyle/>
          <a:p>
            <a:fld id="{CABE631D-F681-4BD4-B900-30BF145D6696}" type="datetimeFigureOut">
              <a:rPr lang="sk-SK" smtClean="0"/>
              <a:t>21. 11. 2023</a:t>
            </a:fld>
            <a:endParaRPr lang="sk-SK"/>
          </a:p>
        </p:txBody>
      </p:sp>
      <p:sp>
        <p:nvSpPr>
          <p:cNvPr id="5" name="Zástupný objekt pre pätu 4"/>
          <p:cNvSpPr>
            <a:spLocks noGrp="1"/>
          </p:cNvSpPr>
          <p:nvPr>
            <p:ph type="ftr" sz="quarter" idx="11"/>
          </p:nvPr>
        </p:nvSpPr>
        <p:spPr/>
        <p:txBody>
          <a:bodyPr/>
          <a:lstStyle/>
          <a:p>
            <a:endParaRPr lang="sk-SK"/>
          </a:p>
        </p:txBody>
      </p:sp>
      <p:sp>
        <p:nvSpPr>
          <p:cNvPr id="6" name="Zástupný objekt pre číslo snímky 5"/>
          <p:cNvSpPr>
            <a:spLocks noGrp="1"/>
          </p:cNvSpPr>
          <p:nvPr>
            <p:ph type="sldNum" sz="quarter" idx="12"/>
          </p:nvPr>
        </p:nvSpPr>
        <p:spPr/>
        <p:txBody>
          <a:bodyPr/>
          <a:lstStyle/>
          <a:p>
            <a:fld id="{DE41572A-74AF-400A-9466-A50D192E7674}" type="slidenum">
              <a:rPr lang="sk-SK" smtClean="0"/>
              <a:t>‹#›</a:t>
            </a:fld>
            <a:endParaRPr lang="sk-SK"/>
          </a:p>
        </p:txBody>
      </p:sp>
    </p:spTree>
    <p:extLst>
      <p:ext uri="{BB962C8B-B14F-4D97-AF65-F5344CB8AC3E}">
        <p14:creationId xmlns:p14="http://schemas.microsoft.com/office/powerpoint/2010/main" val="155555468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va obsahy">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sk-SK"/>
              <a:t>Upravte štýly predlohy textu</a:t>
            </a:r>
          </a:p>
        </p:txBody>
      </p:sp>
      <p:sp>
        <p:nvSpPr>
          <p:cNvPr id="3" name="Zástupný objekt pre obsah 2"/>
          <p:cNvSpPr>
            <a:spLocks noGrp="1"/>
          </p:cNvSpPr>
          <p:nvPr>
            <p:ph sz="half" idx="1"/>
          </p:nvPr>
        </p:nvSpPr>
        <p:spPr>
          <a:xfrm>
            <a:off x="838200" y="1825625"/>
            <a:ext cx="5181600" cy="4351338"/>
          </a:xfrm>
        </p:spPr>
        <p:txBody>
          <a:bodyPr/>
          <a:lstStyle/>
          <a:p>
            <a:pPr lvl="0"/>
            <a:r>
              <a:rPr lang="sk-SK"/>
              <a:t>Upraviť štýly predlohy textu</a:t>
            </a:r>
          </a:p>
          <a:p>
            <a:pPr lvl="1"/>
            <a:r>
              <a:rPr lang="sk-SK"/>
              <a:t>Druhá úroveň</a:t>
            </a:r>
          </a:p>
          <a:p>
            <a:pPr lvl="2"/>
            <a:r>
              <a:rPr lang="sk-SK"/>
              <a:t>Tretia úroveň</a:t>
            </a:r>
          </a:p>
          <a:p>
            <a:pPr lvl="3"/>
            <a:r>
              <a:rPr lang="sk-SK"/>
              <a:t>Štvrtá úroveň</a:t>
            </a:r>
          </a:p>
          <a:p>
            <a:pPr lvl="4"/>
            <a:r>
              <a:rPr lang="sk-SK"/>
              <a:t>Piata úroveň</a:t>
            </a:r>
          </a:p>
        </p:txBody>
      </p:sp>
      <p:sp>
        <p:nvSpPr>
          <p:cNvPr id="4" name="Zástupný objekt pre obsah 3"/>
          <p:cNvSpPr>
            <a:spLocks noGrp="1"/>
          </p:cNvSpPr>
          <p:nvPr>
            <p:ph sz="half" idx="2"/>
          </p:nvPr>
        </p:nvSpPr>
        <p:spPr>
          <a:xfrm>
            <a:off x="6172200" y="1825625"/>
            <a:ext cx="5181600" cy="4351338"/>
          </a:xfrm>
        </p:spPr>
        <p:txBody>
          <a:bodyPr/>
          <a:lstStyle/>
          <a:p>
            <a:pPr lvl="0"/>
            <a:r>
              <a:rPr lang="sk-SK"/>
              <a:t>Upraviť štýly predlohy textu</a:t>
            </a:r>
          </a:p>
          <a:p>
            <a:pPr lvl="1"/>
            <a:r>
              <a:rPr lang="sk-SK"/>
              <a:t>Druhá úroveň</a:t>
            </a:r>
          </a:p>
          <a:p>
            <a:pPr lvl="2"/>
            <a:r>
              <a:rPr lang="sk-SK"/>
              <a:t>Tretia úroveň</a:t>
            </a:r>
          </a:p>
          <a:p>
            <a:pPr lvl="3"/>
            <a:r>
              <a:rPr lang="sk-SK"/>
              <a:t>Štvrtá úroveň</a:t>
            </a:r>
          </a:p>
          <a:p>
            <a:pPr lvl="4"/>
            <a:r>
              <a:rPr lang="sk-SK"/>
              <a:t>Piata úroveň</a:t>
            </a:r>
          </a:p>
        </p:txBody>
      </p:sp>
      <p:sp>
        <p:nvSpPr>
          <p:cNvPr id="5" name="Zástupný objekt pre dátum 4"/>
          <p:cNvSpPr>
            <a:spLocks noGrp="1"/>
          </p:cNvSpPr>
          <p:nvPr>
            <p:ph type="dt" sz="half" idx="10"/>
          </p:nvPr>
        </p:nvSpPr>
        <p:spPr/>
        <p:txBody>
          <a:bodyPr/>
          <a:lstStyle/>
          <a:p>
            <a:fld id="{CABE631D-F681-4BD4-B900-30BF145D6696}" type="datetimeFigureOut">
              <a:rPr lang="sk-SK" smtClean="0"/>
              <a:t>21. 11. 2023</a:t>
            </a:fld>
            <a:endParaRPr lang="sk-SK"/>
          </a:p>
        </p:txBody>
      </p:sp>
      <p:sp>
        <p:nvSpPr>
          <p:cNvPr id="6" name="Zástupný objekt pre pätu 5"/>
          <p:cNvSpPr>
            <a:spLocks noGrp="1"/>
          </p:cNvSpPr>
          <p:nvPr>
            <p:ph type="ftr" sz="quarter" idx="11"/>
          </p:nvPr>
        </p:nvSpPr>
        <p:spPr/>
        <p:txBody>
          <a:bodyPr/>
          <a:lstStyle/>
          <a:p>
            <a:endParaRPr lang="sk-SK"/>
          </a:p>
        </p:txBody>
      </p:sp>
      <p:sp>
        <p:nvSpPr>
          <p:cNvPr id="7" name="Zástupný objekt pre číslo snímky 6"/>
          <p:cNvSpPr>
            <a:spLocks noGrp="1"/>
          </p:cNvSpPr>
          <p:nvPr>
            <p:ph type="sldNum" sz="quarter" idx="12"/>
          </p:nvPr>
        </p:nvSpPr>
        <p:spPr/>
        <p:txBody>
          <a:bodyPr/>
          <a:lstStyle/>
          <a:p>
            <a:fld id="{DE41572A-74AF-400A-9466-A50D192E7674}" type="slidenum">
              <a:rPr lang="sk-SK" smtClean="0"/>
              <a:t>‹#›</a:t>
            </a:fld>
            <a:endParaRPr lang="sk-SK"/>
          </a:p>
        </p:txBody>
      </p:sp>
    </p:spTree>
    <p:extLst>
      <p:ext uri="{BB962C8B-B14F-4D97-AF65-F5344CB8AC3E}">
        <p14:creationId xmlns:p14="http://schemas.microsoft.com/office/powerpoint/2010/main" val="244526499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orovnanie">
    <p:spTree>
      <p:nvGrpSpPr>
        <p:cNvPr id="1" name=""/>
        <p:cNvGrpSpPr/>
        <p:nvPr/>
      </p:nvGrpSpPr>
      <p:grpSpPr>
        <a:xfrm>
          <a:off x="0" y="0"/>
          <a:ext cx="0" cy="0"/>
          <a:chOff x="0" y="0"/>
          <a:chExt cx="0" cy="0"/>
        </a:xfrm>
      </p:grpSpPr>
      <p:sp>
        <p:nvSpPr>
          <p:cNvPr id="2" name="Nadpis 1"/>
          <p:cNvSpPr>
            <a:spLocks noGrp="1"/>
          </p:cNvSpPr>
          <p:nvPr>
            <p:ph type="title"/>
          </p:nvPr>
        </p:nvSpPr>
        <p:spPr>
          <a:xfrm>
            <a:off x="839788" y="365125"/>
            <a:ext cx="10515600" cy="1325563"/>
          </a:xfrm>
        </p:spPr>
        <p:txBody>
          <a:bodyPr/>
          <a:lstStyle/>
          <a:p>
            <a:r>
              <a:rPr lang="sk-SK"/>
              <a:t>Upravte štýly predlohy textu</a:t>
            </a:r>
          </a:p>
        </p:txBody>
      </p:sp>
      <p:sp>
        <p:nvSpPr>
          <p:cNvPr id="3" name="Zástupný objekt pre text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sk-SK"/>
              <a:t>Upraviť štýly predlohy textu</a:t>
            </a:r>
          </a:p>
        </p:txBody>
      </p:sp>
      <p:sp>
        <p:nvSpPr>
          <p:cNvPr id="4" name="Zástupný objekt pre obsah 3"/>
          <p:cNvSpPr>
            <a:spLocks noGrp="1"/>
          </p:cNvSpPr>
          <p:nvPr>
            <p:ph sz="half" idx="2"/>
          </p:nvPr>
        </p:nvSpPr>
        <p:spPr>
          <a:xfrm>
            <a:off x="839788" y="2505075"/>
            <a:ext cx="5157787" cy="3684588"/>
          </a:xfrm>
        </p:spPr>
        <p:txBody>
          <a:bodyPr/>
          <a:lstStyle/>
          <a:p>
            <a:pPr lvl="0"/>
            <a:r>
              <a:rPr lang="sk-SK"/>
              <a:t>Upraviť štýly predlohy textu</a:t>
            </a:r>
          </a:p>
          <a:p>
            <a:pPr lvl="1"/>
            <a:r>
              <a:rPr lang="sk-SK"/>
              <a:t>Druhá úroveň</a:t>
            </a:r>
          </a:p>
          <a:p>
            <a:pPr lvl="2"/>
            <a:r>
              <a:rPr lang="sk-SK"/>
              <a:t>Tretia úroveň</a:t>
            </a:r>
          </a:p>
          <a:p>
            <a:pPr lvl="3"/>
            <a:r>
              <a:rPr lang="sk-SK"/>
              <a:t>Štvrtá úroveň</a:t>
            </a:r>
          </a:p>
          <a:p>
            <a:pPr lvl="4"/>
            <a:r>
              <a:rPr lang="sk-SK"/>
              <a:t>Piata úroveň</a:t>
            </a:r>
          </a:p>
        </p:txBody>
      </p:sp>
      <p:sp>
        <p:nvSpPr>
          <p:cNvPr id="5" name="Zástupný objekt pre text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sk-SK"/>
              <a:t>Upraviť štýly predlohy textu</a:t>
            </a:r>
          </a:p>
        </p:txBody>
      </p:sp>
      <p:sp>
        <p:nvSpPr>
          <p:cNvPr id="6" name="Zástupný objekt pre obsah 5"/>
          <p:cNvSpPr>
            <a:spLocks noGrp="1"/>
          </p:cNvSpPr>
          <p:nvPr>
            <p:ph sz="quarter" idx="4"/>
          </p:nvPr>
        </p:nvSpPr>
        <p:spPr>
          <a:xfrm>
            <a:off x="6172200" y="2505075"/>
            <a:ext cx="5183188" cy="3684588"/>
          </a:xfrm>
        </p:spPr>
        <p:txBody>
          <a:bodyPr/>
          <a:lstStyle/>
          <a:p>
            <a:pPr lvl="0"/>
            <a:r>
              <a:rPr lang="sk-SK"/>
              <a:t>Upraviť štýly predlohy textu</a:t>
            </a:r>
          </a:p>
          <a:p>
            <a:pPr lvl="1"/>
            <a:r>
              <a:rPr lang="sk-SK"/>
              <a:t>Druhá úroveň</a:t>
            </a:r>
          </a:p>
          <a:p>
            <a:pPr lvl="2"/>
            <a:r>
              <a:rPr lang="sk-SK"/>
              <a:t>Tretia úroveň</a:t>
            </a:r>
          </a:p>
          <a:p>
            <a:pPr lvl="3"/>
            <a:r>
              <a:rPr lang="sk-SK"/>
              <a:t>Štvrtá úroveň</a:t>
            </a:r>
          </a:p>
          <a:p>
            <a:pPr lvl="4"/>
            <a:r>
              <a:rPr lang="sk-SK"/>
              <a:t>Piata úroveň</a:t>
            </a:r>
          </a:p>
        </p:txBody>
      </p:sp>
      <p:sp>
        <p:nvSpPr>
          <p:cNvPr id="7" name="Zástupný objekt pre dátum 6"/>
          <p:cNvSpPr>
            <a:spLocks noGrp="1"/>
          </p:cNvSpPr>
          <p:nvPr>
            <p:ph type="dt" sz="half" idx="10"/>
          </p:nvPr>
        </p:nvSpPr>
        <p:spPr/>
        <p:txBody>
          <a:bodyPr/>
          <a:lstStyle/>
          <a:p>
            <a:fld id="{CABE631D-F681-4BD4-B900-30BF145D6696}" type="datetimeFigureOut">
              <a:rPr lang="sk-SK" smtClean="0"/>
              <a:t>21. 11. 2023</a:t>
            </a:fld>
            <a:endParaRPr lang="sk-SK"/>
          </a:p>
        </p:txBody>
      </p:sp>
      <p:sp>
        <p:nvSpPr>
          <p:cNvPr id="8" name="Zástupný objekt pre pätu 7"/>
          <p:cNvSpPr>
            <a:spLocks noGrp="1"/>
          </p:cNvSpPr>
          <p:nvPr>
            <p:ph type="ftr" sz="quarter" idx="11"/>
          </p:nvPr>
        </p:nvSpPr>
        <p:spPr/>
        <p:txBody>
          <a:bodyPr/>
          <a:lstStyle/>
          <a:p>
            <a:endParaRPr lang="sk-SK"/>
          </a:p>
        </p:txBody>
      </p:sp>
      <p:sp>
        <p:nvSpPr>
          <p:cNvPr id="9" name="Zástupný objekt pre číslo snímky 8"/>
          <p:cNvSpPr>
            <a:spLocks noGrp="1"/>
          </p:cNvSpPr>
          <p:nvPr>
            <p:ph type="sldNum" sz="quarter" idx="12"/>
          </p:nvPr>
        </p:nvSpPr>
        <p:spPr/>
        <p:txBody>
          <a:bodyPr/>
          <a:lstStyle/>
          <a:p>
            <a:fld id="{DE41572A-74AF-400A-9466-A50D192E7674}" type="slidenum">
              <a:rPr lang="sk-SK" smtClean="0"/>
              <a:t>‹#›</a:t>
            </a:fld>
            <a:endParaRPr lang="sk-SK"/>
          </a:p>
        </p:txBody>
      </p:sp>
    </p:spTree>
    <p:extLst>
      <p:ext uri="{BB962C8B-B14F-4D97-AF65-F5344CB8AC3E}">
        <p14:creationId xmlns:p14="http://schemas.microsoft.com/office/powerpoint/2010/main" val="229490069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Len nadpis">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sk-SK"/>
              <a:t>Upravte štýly predlohy textu</a:t>
            </a:r>
          </a:p>
        </p:txBody>
      </p:sp>
      <p:sp>
        <p:nvSpPr>
          <p:cNvPr id="3" name="Zástupný objekt pre dátum 2"/>
          <p:cNvSpPr>
            <a:spLocks noGrp="1"/>
          </p:cNvSpPr>
          <p:nvPr>
            <p:ph type="dt" sz="half" idx="10"/>
          </p:nvPr>
        </p:nvSpPr>
        <p:spPr/>
        <p:txBody>
          <a:bodyPr/>
          <a:lstStyle/>
          <a:p>
            <a:fld id="{CABE631D-F681-4BD4-B900-30BF145D6696}" type="datetimeFigureOut">
              <a:rPr lang="sk-SK" smtClean="0"/>
              <a:t>21. 11. 2023</a:t>
            </a:fld>
            <a:endParaRPr lang="sk-SK"/>
          </a:p>
        </p:txBody>
      </p:sp>
      <p:sp>
        <p:nvSpPr>
          <p:cNvPr id="4" name="Zástupný objekt pre pätu 3"/>
          <p:cNvSpPr>
            <a:spLocks noGrp="1"/>
          </p:cNvSpPr>
          <p:nvPr>
            <p:ph type="ftr" sz="quarter" idx="11"/>
          </p:nvPr>
        </p:nvSpPr>
        <p:spPr/>
        <p:txBody>
          <a:bodyPr/>
          <a:lstStyle/>
          <a:p>
            <a:endParaRPr lang="sk-SK"/>
          </a:p>
        </p:txBody>
      </p:sp>
      <p:sp>
        <p:nvSpPr>
          <p:cNvPr id="5" name="Zástupný objekt pre číslo snímky 4"/>
          <p:cNvSpPr>
            <a:spLocks noGrp="1"/>
          </p:cNvSpPr>
          <p:nvPr>
            <p:ph type="sldNum" sz="quarter" idx="12"/>
          </p:nvPr>
        </p:nvSpPr>
        <p:spPr/>
        <p:txBody>
          <a:bodyPr/>
          <a:lstStyle/>
          <a:p>
            <a:fld id="{DE41572A-74AF-400A-9466-A50D192E7674}" type="slidenum">
              <a:rPr lang="sk-SK" smtClean="0"/>
              <a:t>‹#›</a:t>
            </a:fld>
            <a:endParaRPr lang="sk-SK"/>
          </a:p>
        </p:txBody>
      </p:sp>
    </p:spTree>
    <p:extLst>
      <p:ext uri="{BB962C8B-B14F-4D97-AF65-F5344CB8AC3E}">
        <p14:creationId xmlns:p14="http://schemas.microsoft.com/office/powerpoint/2010/main" val="213982396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rázdna">
    <p:spTree>
      <p:nvGrpSpPr>
        <p:cNvPr id="1" name=""/>
        <p:cNvGrpSpPr/>
        <p:nvPr/>
      </p:nvGrpSpPr>
      <p:grpSpPr>
        <a:xfrm>
          <a:off x="0" y="0"/>
          <a:ext cx="0" cy="0"/>
          <a:chOff x="0" y="0"/>
          <a:chExt cx="0" cy="0"/>
        </a:xfrm>
      </p:grpSpPr>
      <p:sp>
        <p:nvSpPr>
          <p:cNvPr id="2" name="Zástupný objekt pre dátum 1"/>
          <p:cNvSpPr>
            <a:spLocks noGrp="1"/>
          </p:cNvSpPr>
          <p:nvPr>
            <p:ph type="dt" sz="half" idx="10"/>
          </p:nvPr>
        </p:nvSpPr>
        <p:spPr/>
        <p:txBody>
          <a:bodyPr/>
          <a:lstStyle/>
          <a:p>
            <a:fld id="{CABE631D-F681-4BD4-B900-30BF145D6696}" type="datetimeFigureOut">
              <a:rPr lang="sk-SK" smtClean="0"/>
              <a:t>21. 11. 2023</a:t>
            </a:fld>
            <a:endParaRPr lang="sk-SK"/>
          </a:p>
        </p:txBody>
      </p:sp>
      <p:sp>
        <p:nvSpPr>
          <p:cNvPr id="3" name="Zástupný objekt pre pätu 2"/>
          <p:cNvSpPr>
            <a:spLocks noGrp="1"/>
          </p:cNvSpPr>
          <p:nvPr>
            <p:ph type="ftr" sz="quarter" idx="11"/>
          </p:nvPr>
        </p:nvSpPr>
        <p:spPr/>
        <p:txBody>
          <a:bodyPr/>
          <a:lstStyle/>
          <a:p>
            <a:endParaRPr lang="sk-SK"/>
          </a:p>
        </p:txBody>
      </p:sp>
      <p:sp>
        <p:nvSpPr>
          <p:cNvPr id="4" name="Zástupný objekt pre číslo snímky 3"/>
          <p:cNvSpPr>
            <a:spLocks noGrp="1"/>
          </p:cNvSpPr>
          <p:nvPr>
            <p:ph type="sldNum" sz="quarter" idx="12"/>
          </p:nvPr>
        </p:nvSpPr>
        <p:spPr/>
        <p:txBody>
          <a:bodyPr/>
          <a:lstStyle/>
          <a:p>
            <a:fld id="{DE41572A-74AF-400A-9466-A50D192E7674}" type="slidenum">
              <a:rPr lang="sk-SK" smtClean="0"/>
              <a:t>‹#›</a:t>
            </a:fld>
            <a:endParaRPr lang="sk-SK"/>
          </a:p>
        </p:txBody>
      </p:sp>
    </p:spTree>
    <p:extLst>
      <p:ext uri="{BB962C8B-B14F-4D97-AF65-F5344CB8AC3E}">
        <p14:creationId xmlns:p14="http://schemas.microsoft.com/office/powerpoint/2010/main" val="362425825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Obsah s popisom">
    <p:spTree>
      <p:nvGrpSpPr>
        <p:cNvPr id="1" name=""/>
        <p:cNvGrpSpPr/>
        <p:nvPr/>
      </p:nvGrpSpPr>
      <p:grpSpPr>
        <a:xfrm>
          <a:off x="0" y="0"/>
          <a:ext cx="0" cy="0"/>
          <a:chOff x="0" y="0"/>
          <a:chExt cx="0" cy="0"/>
        </a:xfrm>
      </p:grpSpPr>
      <p:sp>
        <p:nvSpPr>
          <p:cNvPr id="2" name="Nadpis 1"/>
          <p:cNvSpPr>
            <a:spLocks noGrp="1"/>
          </p:cNvSpPr>
          <p:nvPr>
            <p:ph type="title"/>
          </p:nvPr>
        </p:nvSpPr>
        <p:spPr>
          <a:xfrm>
            <a:off x="839788" y="457200"/>
            <a:ext cx="3932237" cy="1600200"/>
          </a:xfrm>
        </p:spPr>
        <p:txBody>
          <a:bodyPr anchor="b"/>
          <a:lstStyle>
            <a:lvl1pPr>
              <a:defRPr sz="3200"/>
            </a:lvl1pPr>
          </a:lstStyle>
          <a:p>
            <a:r>
              <a:rPr lang="sk-SK"/>
              <a:t>Upravte štýly predlohy textu</a:t>
            </a:r>
          </a:p>
        </p:txBody>
      </p:sp>
      <p:sp>
        <p:nvSpPr>
          <p:cNvPr id="3" name="Zástupný objekt pre obsah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sk-SK"/>
              <a:t>Upraviť štýly predlohy textu</a:t>
            </a:r>
          </a:p>
          <a:p>
            <a:pPr lvl="1"/>
            <a:r>
              <a:rPr lang="sk-SK"/>
              <a:t>Druhá úroveň</a:t>
            </a:r>
          </a:p>
          <a:p>
            <a:pPr lvl="2"/>
            <a:r>
              <a:rPr lang="sk-SK"/>
              <a:t>Tretia úroveň</a:t>
            </a:r>
          </a:p>
          <a:p>
            <a:pPr lvl="3"/>
            <a:r>
              <a:rPr lang="sk-SK"/>
              <a:t>Štvrtá úroveň</a:t>
            </a:r>
          </a:p>
          <a:p>
            <a:pPr lvl="4"/>
            <a:r>
              <a:rPr lang="sk-SK"/>
              <a:t>Piata úroveň</a:t>
            </a:r>
          </a:p>
        </p:txBody>
      </p:sp>
      <p:sp>
        <p:nvSpPr>
          <p:cNvPr id="4" name="Zástupný objekt pre text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sk-SK"/>
              <a:t>Upraviť štýly predlohy textu</a:t>
            </a:r>
          </a:p>
        </p:txBody>
      </p:sp>
      <p:sp>
        <p:nvSpPr>
          <p:cNvPr id="5" name="Zástupný objekt pre dátum 4"/>
          <p:cNvSpPr>
            <a:spLocks noGrp="1"/>
          </p:cNvSpPr>
          <p:nvPr>
            <p:ph type="dt" sz="half" idx="10"/>
          </p:nvPr>
        </p:nvSpPr>
        <p:spPr/>
        <p:txBody>
          <a:bodyPr/>
          <a:lstStyle/>
          <a:p>
            <a:fld id="{CABE631D-F681-4BD4-B900-30BF145D6696}" type="datetimeFigureOut">
              <a:rPr lang="sk-SK" smtClean="0"/>
              <a:t>21. 11. 2023</a:t>
            </a:fld>
            <a:endParaRPr lang="sk-SK"/>
          </a:p>
        </p:txBody>
      </p:sp>
      <p:sp>
        <p:nvSpPr>
          <p:cNvPr id="6" name="Zástupný objekt pre pätu 5"/>
          <p:cNvSpPr>
            <a:spLocks noGrp="1"/>
          </p:cNvSpPr>
          <p:nvPr>
            <p:ph type="ftr" sz="quarter" idx="11"/>
          </p:nvPr>
        </p:nvSpPr>
        <p:spPr/>
        <p:txBody>
          <a:bodyPr/>
          <a:lstStyle/>
          <a:p>
            <a:endParaRPr lang="sk-SK"/>
          </a:p>
        </p:txBody>
      </p:sp>
      <p:sp>
        <p:nvSpPr>
          <p:cNvPr id="7" name="Zástupný objekt pre číslo snímky 6"/>
          <p:cNvSpPr>
            <a:spLocks noGrp="1"/>
          </p:cNvSpPr>
          <p:nvPr>
            <p:ph type="sldNum" sz="quarter" idx="12"/>
          </p:nvPr>
        </p:nvSpPr>
        <p:spPr/>
        <p:txBody>
          <a:bodyPr/>
          <a:lstStyle/>
          <a:p>
            <a:fld id="{DE41572A-74AF-400A-9466-A50D192E7674}" type="slidenum">
              <a:rPr lang="sk-SK" smtClean="0"/>
              <a:t>‹#›</a:t>
            </a:fld>
            <a:endParaRPr lang="sk-SK"/>
          </a:p>
        </p:txBody>
      </p:sp>
    </p:spTree>
    <p:extLst>
      <p:ext uri="{BB962C8B-B14F-4D97-AF65-F5344CB8AC3E}">
        <p14:creationId xmlns:p14="http://schemas.microsoft.com/office/powerpoint/2010/main" val="79145204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Obrázok s popisom">
    <p:spTree>
      <p:nvGrpSpPr>
        <p:cNvPr id="1" name=""/>
        <p:cNvGrpSpPr/>
        <p:nvPr/>
      </p:nvGrpSpPr>
      <p:grpSpPr>
        <a:xfrm>
          <a:off x="0" y="0"/>
          <a:ext cx="0" cy="0"/>
          <a:chOff x="0" y="0"/>
          <a:chExt cx="0" cy="0"/>
        </a:xfrm>
      </p:grpSpPr>
      <p:sp>
        <p:nvSpPr>
          <p:cNvPr id="2" name="Nadpis 1"/>
          <p:cNvSpPr>
            <a:spLocks noGrp="1"/>
          </p:cNvSpPr>
          <p:nvPr>
            <p:ph type="title"/>
          </p:nvPr>
        </p:nvSpPr>
        <p:spPr>
          <a:xfrm>
            <a:off x="839788" y="457200"/>
            <a:ext cx="3932237" cy="1600200"/>
          </a:xfrm>
        </p:spPr>
        <p:txBody>
          <a:bodyPr anchor="b"/>
          <a:lstStyle>
            <a:lvl1pPr>
              <a:defRPr sz="3200"/>
            </a:lvl1pPr>
          </a:lstStyle>
          <a:p>
            <a:r>
              <a:rPr lang="sk-SK"/>
              <a:t>Upravte štýly predlohy textu</a:t>
            </a:r>
          </a:p>
        </p:txBody>
      </p:sp>
      <p:sp>
        <p:nvSpPr>
          <p:cNvPr id="3" name="Zástupný objekt pre obrázok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sk-SK"/>
          </a:p>
        </p:txBody>
      </p:sp>
      <p:sp>
        <p:nvSpPr>
          <p:cNvPr id="4" name="Zástupný objekt pre text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sk-SK"/>
              <a:t>Upraviť štýly predlohy textu</a:t>
            </a:r>
          </a:p>
        </p:txBody>
      </p:sp>
      <p:sp>
        <p:nvSpPr>
          <p:cNvPr id="5" name="Zástupný objekt pre dátum 4"/>
          <p:cNvSpPr>
            <a:spLocks noGrp="1"/>
          </p:cNvSpPr>
          <p:nvPr>
            <p:ph type="dt" sz="half" idx="10"/>
          </p:nvPr>
        </p:nvSpPr>
        <p:spPr/>
        <p:txBody>
          <a:bodyPr/>
          <a:lstStyle/>
          <a:p>
            <a:fld id="{CABE631D-F681-4BD4-B900-30BF145D6696}" type="datetimeFigureOut">
              <a:rPr lang="sk-SK" smtClean="0"/>
              <a:t>21. 11. 2023</a:t>
            </a:fld>
            <a:endParaRPr lang="sk-SK"/>
          </a:p>
        </p:txBody>
      </p:sp>
      <p:sp>
        <p:nvSpPr>
          <p:cNvPr id="6" name="Zástupný objekt pre pätu 5"/>
          <p:cNvSpPr>
            <a:spLocks noGrp="1"/>
          </p:cNvSpPr>
          <p:nvPr>
            <p:ph type="ftr" sz="quarter" idx="11"/>
          </p:nvPr>
        </p:nvSpPr>
        <p:spPr/>
        <p:txBody>
          <a:bodyPr/>
          <a:lstStyle/>
          <a:p>
            <a:endParaRPr lang="sk-SK"/>
          </a:p>
        </p:txBody>
      </p:sp>
      <p:sp>
        <p:nvSpPr>
          <p:cNvPr id="7" name="Zástupný objekt pre číslo snímky 6"/>
          <p:cNvSpPr>
            <a:spLocks noGrp="1"/>
          </p:cNvSpPr>
          <p:nvPr>
            <p:ph type="sldNum" sz="quarter" idx="12"/>
          </p:nvPr>
        </p:nvSpPr>
        <p:spPr/>
        <p:txBody>
          <a:bodyPr/>
          <a:lstStyle/>
          <a:p>
            <a:fld id="{DE41572A-74AF-400A-9466-A50D192E7674}" type="slidenum">
              <a:rPr lang="sk-SK" smtClean="0"/>
              <a:t>‹#›</a:t>
            </a:fld>
            <a:endParaRPr lang="sk-SK"/>
          </a:p>
        </p:txBody>
      </p:sp>
    </p:spTree>
    <p:extLst>
      <p:ext uri="{BB962C8B-B14F-4D97-AF65-F5344CB8AC3E}">
        <p14:creationId xmlns:p14="http://schemas.microsoft.com/office/powerpoint/2010/main" val="271658435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Zástupný objekt pre nadpis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sk-SK"/>
              <a:t>Upravte štýly predlohy textu</a:t>
            </a:r>
          </a:p>
        </p:txBody>
      </p:sp>
      <p:sp>
        <p:nvSpPr>
          <p:cNvPr id="3" name="Zástupný objekt pre text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sk-SK"/>
              <a:t>Upraviť štýly predlohy textu</a:t>
            </a:r>
          </a:p>
          <a:p>
            <a:pPr lvl="1"/>
            <a:r>
              <a:rPr lang="sk-SK"/>
              <a:t>Druhá úroveň</a:t>
            </a:r>
          </a:p>
          <a:p>
            <a:pPr lvl="2"/>
            <a:r>
              <a:rPr lang="sk-SK"/>
              <a:t>Tretia úroveň</a:t>
            </a:r>
          </a:p>
          <a:p>
            <a:pPr lvl="3"/>
            <a:r>
              <a:rPr lang="sk-SK"/>
              <a:t>Štvrtá úroveň</a:t>
            </a:r>
          </a:p>
          <a:p>
            <a:pPr lvl="4"/>
            <a:r>
              <a:rPr lang="sk-SK"/>
              <a:t>Piata úroveň</a:t>
            </a:r>
          </a:p>
        </p:txBody>
      </p:sp>
      <p:sp>
        <p:nvSpPr>
          <p:cNvPr id="4" name="Zástupný objekt pre dátum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ABE631D-F681-4BD4-B900-30BF145D6696}" type="datetimeFigureOut">
              <a:rPr lang="sk-SK" smtClean="0"/>
              <a:t>21. 11. 2023</a:t>
            </a:fld>
            <a:endParaRPr lang="sk-SK"/>
          </a:p>
        </p:txBody>
      </p:sp>
      <p:sp>
        <p:nvSpPr>
          <p:cNvPr id="5" name="Zástupný objekt pre pätu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sk-SK"/>
          </a:p>
        </p:txBody>
      </p:sp>
      <p:sp>
        <p:nvSpPr>
          <p:cNvPr id="6" name="Zástupný objekt pre číslo snímky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E41572A-74AF-400A-9466-A50D192E7674}" type="slidenum">
              <a:rPr lang="sk-SK" smtClean="0"/>
              <a:t>‹#›</a:t>
            </a:fld>
            <a:endParaRPr lang="sk-SK"/>
          </a:p>
        </p:txBody>
      </p:sp>
    </p:spTree>
    <p:extLst>
      <p:ext uri="{BB962C8B-B14F-4D97-AF65-F5344CB8AC3E}">
        <p14:creationId xmlns:p14="http://schemas.microsoft.com/office/powerpoint/2010/main" val="117372983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sk-SK"/>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2.xml"/><Relationship Id="rId5" Type="http://schemas.openxmlformats.org/officeDocument/2006/relationships/image" Target="../media/image4.jpeg"/><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2.xml"/><Relationship Id="rId5" Type="http://schemas.openxmlformats.org/officeDocument/2006/relationships/image" Target="../media/image4.jpeg"/><Relationship Id="rId4" Type="http://schemas.openxmlformats.org/officeDocument/2006/relationships/image" Target="../media/image3.jpeg"/></Relationships>
</file>

<file path=ppt/slides/_rels/slide1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1.jpeg"/><Relationship Id="rId1" Type="http://schemas.openxmlformats.org/officeDocument/2006/relationships/slideLayout" Target="../slideLayouts/slideLayout7.xml"/><Relationship Id="rId5" Type="http://schemas.openxmlformats.org/officeDocument/2006/relationships/image" Target="../media/image3.jpeg"/><Relationship Id="rId4" Type="http://schemas.openxmlformats.org/officeDocument/2006/relationships/image" Target="../media/image6.jpeg"/></Relationships>
</file>

<file path=ppt/slides/_rels/slide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1.jpeg"/><Relationship Id="rId1" Type="http://schemas.openxmlformats.org/officeDocument/2006/relationships/slideLayout" Target="../slideLayouts/slideLayout7.xml"/><Relationship Id="rId6" Type="http://schemas.openxmlformats.org/officeDocument/2006/relationships/image" Target="../media/image7.png"/><Relationship Id="rId5" Type="http://schemas.openxmlformats.org/officeDocument/2006/relationships/image" Target="../media/image3.jpeg"/><Relationship Id="rId4" Type="http://schemas.openxmlformats.org/officeDocument/2006/relationships/image" Target="../media/image6.jpeg"/></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1.jpeg"/><Relationship Id="rId1" Type="http://schemas.openxmlformats.org/officeDocument/2006/relationships/slideLayout" Target="../slideLayouts/slideLayout7.xml"/><Relationship Id="rId5" Type="http://schemas.openxmlformats.org/officeDocument/2006/relationships/image" Target="../media/image3.jpeg"/><Relationship Id="rId4" Type="http://schemas.openxmlformats.org/officeDocument/2006/relationships/image" Target="../media/image6.jpeg"/></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1.jpeg"/><Relationship Id="rId1" Type="http://schemas.openxmlformats.org/officeDocument/2006/relationships/slideLayout" Target="../slideLayouts/slideLayout7.xml"/><Relationship Id="rId6" Type="http://schemas.openxmlformats.org/officeDocument/2006/relationships/image" Target="../media/image8.png"/><Relationship Id="rId5" Type="http://schemas.openxmlformats.org/officeDocument/2006/relationships/image" Target="../media/image3.jpeg"/><Relationship Id="rId4" Type="http://schemas.openxmlformats.org/officeDocument/2006/relationships/image" Target="../media/image6.jpeg"/></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1.jpeg"/><Relationship Id="rId1" Type="http://schemas.openxmlformats.org/officeDocument/2006/relationships/slideLayout" Target="../slideLayouts/slideLayout7.xml"/><Relationship Id="rId5" Type="http://schemas.openxmlformats.org/officeDocument/2006/relationships/image" Target="../media/image3.jpeg"/><Relationship Id="rId4" Type="http://schemas.openxmlformats.org/officeDocument/2006/relationships/image" Target="../media/image6.jpeg"/></Relationships>
</file>

<file path=ppt/slides/_rels/slide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1.jpeg"/><Relationship Id="rId1" Type="http://schemas.openxmlformats.org/officeDocument/2006/relationships/slideLayout" Target="../slideLayouts/slideLayout7.xml"/><Relationship Id="rId6" Type="http://schemas.openxmlformats.org/officeDocument/2006/relationships/image" Target="../media/image9.png"/><Relationship Id="rId5" Type="http://schemas.openxmlformats.org/officeDocument/2006/relationships/image" Target="../media/image3.jpeg"/><Relationship Id="rId4" Type="http://schemas.openxmlformats.org/officeDocument/2006/relationships/image" Target="../media/image6.jpeg"/></Relationships>
</file>

<file path=ppt/slides/_rels/slide7.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jpeg"/><Relationship Id="rId1" Type="http://schemas.openxmlformats.org/officeDocument/2006/relationships/slideLayout" Target="../slideLayouts/slideLayout7.xml"/><Relationship Id="rId5" Type="http://schemas.openxmlformats.org/officeDocument/2006/relationships/image" Target="../media/image13.png"/><Relationship Id="rId4" Type="http://schemas.openxmlformats.org/officeDocument/2006/relationships/image" Target="../media/image12.png"/></Relationships>
</file>

<file path=ppt/slides/_rels/slide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7.xml"/><Relationship Id="rId4" Type="http://schemas.openxmlformats.org/officeDocument/2006/relationships/image" Target="../media/image1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Obrázok 8"/>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444343" y="-1"/>
            <a:ext cx="5747657" cy="6079459"/>
          </a:xfrm>
          <a:prstGeom prst="rect">
            <a:avLst/>
          </a:prstGeom>
        </p:spPr>
      </p:pic>
      <p:pic>
        <p:nvPicPr>
          <p:cNvPr id="4" name="Obrázok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5794" y="0"/>
            <a:ext cx="5190309" cy="2591118"/>
          </a:xfrm>
          <a:prstGeom prst="rect">
            <a:avLst/>
          </a:prstGeom>
        </p:spPr>
      </p:pic>
      <p:pic>
        <p:nvPicPr>
          <p:cNvPr id="5" name="Obrázok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691155" y="5593860"/>
            <a:ext cx="2785870" cy="885323"/>
          </a:xfrm>
          <a:prstGeom prst="rect">
            <a:avLst/>
          </a:prstGeom>
        </p:spPr>
      </p:pic>
      <p:pic>
        <p:nvPicPr>
          <p:cNvPr id="6" name="Obrázok 5"/>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64751" y="5342597"/>
            <a:ext cx="4939066" cy="1136586"/>
          </a:xfrm>
          <a:prstGeom prst="rect">
            <a:avLst/>
          </a:prstGeom>
        </p:spPr>
      </p:pic>
      <p:sp>
        <p:nvSpPr>
          <p:cNvPr id="7" name="Nadpis 6"/>
          <p:cNvSpPr>
            <a:spLocks noGrp="1"/>
          </p:cNvSpPr>
          <p:nvPr>
            <p:ph type="title"/>
          </p:nvPr>
        </p:nvSpPr>
        <p:spPr>
          <a:xfrm>
            <a:off x="608956" y="2769326"/>
            <a:ext cx="8244099" cy="1632953"/>
          </a:xfrm>
        </p:spPr>
        <p:txBody>
          <a:bodyPr>
            <a:noAutofit/>
          </a:bodyPr>
          <a:lstStyle/>
          <a:p>
            <a:r>
              <a:rPr lang="sk-SK" altLang="sk-SK" sz="3600" b="1" dirty="0" err="1">
                <a:solidFill>
                  <a:srgbClr val="FF6600"/>
                </a:solidFill>
                <a:latin typeface="ArialMT" pitchFamily="32" charset="0"/>
                <a:cs typeface="ArialMT" pitchFamily="32" charset="0"/>
              </a:rPr>
              <a:t>BioCASH</a:t>
            </a:r>
            <a:br>
              <a:rPr lang="sk-SK" sz="3500" b="1" dirty="0">
                <a:latin typeface="+mn-lt"/>
              </a:rPr>
            </a:br>
            <a:r>
              <a:rPr lang="sk-SK" altLang="sk-SK" sz="3600" b="1" dirty="0">
                <a:solidFill>
                  <a:srgbClr val="FF6600"/>
                </a:solidFill>
                <a:latin typeface="ArialMT" pitchFamily="32" charset="0"/>
                <a:cs typeface="ArialMT" pitchFamily="32" charset="0"/>
              </a:rPr>
              <a:t>Bio-</a:t>
            </a:r>
            <a:r>
              <a:rPr lang="sk-SK" altLang="sk-SK" sz="3600" b="1" dirty="0" err="1">
                <a:solidFill>
                  <a:srgbClr val="FF6600"/>
                </a:solidFill>
                <a:latin typeface="ArialMT" pitchFamily="32" charset="0"/>
                <a:cs typeface="ArialMT" pitchFamily="32" charset="0"/>
              </a:rPr>
              <a:t>economy</a:t>
            </a:r>
            <a:r>
              <a:rPr lang="sk-SK" altLang="sk-SK" sz="3600" b="1" dirty="0">
                <a:solidFill>
                  <a:srgbClr val="FF6600"/>
                </a:solidFill>
                <a:latin typeface="ArialMT" pitchFamily="32" charset="0"/>
                <a:cs typeface="ArialMT" pitchFamily="32" charset="0"/>
              </a:rPr>
              <a:t> and </a:t>
            </a:r>
            <a:r>
              <a:rPr lang="sk-SK" altLang="sk-SK" sz="3600" b="1" dirty="0" err="1">
                <a:solidFill>
                  <a:srgbClr val="FF6600"/>
                </a:solidFill>
                <a:latin typeface="ArialMT" pitchFamily="32" charset="0"/>
                <a:cs typeface="ArialMT" pitchFamily="32" charset="0"/>
              </a:rPr>
              <a:t>Circular</a:t>
            </a:r>
            <a:r>
              <a:rPr lang="sk-SK" altLang="sk-SK" sz="3600" b="1" dirty="0">
                <a:solidFill>
                  <a:srgbClr val="FF6600"/>
                </a:solidFill>
                <a:latin typeface="ArialMT" pitchFamily="32" charset="0"/>
                <a:cs typeface="ArialMT" pitchFamily="32" charset="0"/>
              </a:rPr>
              <a:t> </a:t>
            </a:r>
            <a:r>
              <a:rPr lang="sk-SK" altLang="sk-SK" sz="3600" b="1" dirty="0" err="1">
                <a:solidFill>
                  <a:srgbClr val="FF6600"/>
                </a:solidFill>
                <a:latin typeface="ArialMT" pitchFamily="32" charset="0"/>
                <a:cs typeface="ArialMT" pitchFamily="32" charset="0"/>
              </a:rPr>
              <a:t>Agriculture</a:t>
            </a:r>
            <a:r>
              <a:rPr lang="sk-SK" altLang="sk-SK" sz="3600" b="1" dirty="0">
                <a:solidFill>
                  <a:srgbClr val="FF6600"/>
                </a:solidFill>
                <a:latin typeface="ArialMT" pitchFamily="32" charset="0"/>
                <a:cs typeface="ArialMT" pitchFamily="32" charset="0"/>
              </a:rPr>
              <a:t> </a:t>
            </a:r>
            <a:r>
              <a:rPr lang="sk-SK" altLang="sk-SK" sz="3600" b="1" dirty="0" err="1">
                <a:solidFill>
                  <a:srgbClr val="FF6600"/>
                </a:solidFill>
                <a:latin typeface="ArialMT" pitchFamily="32" charset="0"/>
                <a:cs typeface="ArialMT" pitchFamily="32" charset="0"/>
              </a:rPr>
              <a:t>for</a:t>
            </a:r>
            <a:r>
              <a:rPr lang="sk-SK" altLang="sk-SK" sz="3600" b="1" dirty="0">
                <a:solidFill>
                  <a:srgbClr val="FF6600"/>
                </a:solidFill>
                <a:latin typeface="ArialMT" pitchFamily="32" charset="0"/>
                <a:cs typeface="ArialMT" pitchFamily="32" charset="0"/>
              </a:rPr>
              <a:t> Soil Health </a:t>
            </a:r>
            <a:br>
              <a:rPr lang="en-US" altLang="sk-SK" sz="3600" b="1" dirty="0">
                <a:solidFill>
                  <a:srgbClr val="FF6600"/>
                </a:solidFill>
                <a:latin typeface="ArialMT" pitchFamily="32" charset="0"/>
                <a:cs typeface="ArialMT" pitchFamily="32" charset="0"/>
              </a:rPr>
            </a:br>
            <a:r>
              <a:rPr lang="en-US" sz="3500" b="1" dirty="0" err="1">
                <a:latin typeface="+mn-lt"/>
              </a:rPr>
              <a:t>PhDr</a:t>
            </a:r>
            <a:r>
              <a:rPr lang="en-US" sz="3500" b="1" dirty="0">
                <a:latin typeface="+mn-lt"/>
              </a:rPr>
              <a:t>. Lucia Baľáková</a:t>
            </a:r>
            <a:br>
              <a:rPr lang="sk-SK" sz="2000" b="1" dirty="0">
                <a:latin typeface="+mn-lt"/>
              </a:rPr>
            </a:br>
            <a:br>
              <a:rPr lang="sk-SK" sz="3500" b="1" dirty="0">
                <a:latin typeface="+mn-lt"/>
              </a:rPr>
            </a:br>
            <a:endParaRPr lang="sk-SK" sz="3000" dirty="0">
              <a:latin typeface="+mn-lt"/>
            </a:endParaRPr>
          </a:p>
        </p:txBody>
      </p:sp>
    </p:spTree>
    <p:extLst>
      <p:ext uri="{BB962C8B-B14F-4D97-AF65-F5344CB8AC3E}">
        <p14:creationId xmlns:p14="http://schemas.microsoft.com/office/powerpoint/2010/main" val="130616315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Obrázok 8"/>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444343" y="-1"/>
            <a:ext cx="5747657" cy="6079459"/>
          </a:xfrm>
          <a:prstGeom prst="rect">
            <a:avLst/>
          </a:prstGeom>
        </p:spPr>
      </p:pic>
      <p:pic>
        <p:nvPicPr>
          <p:cNvPr id="4" name="Obrázok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5794" y="0"/>
            <a:ext cx="5190309" cy="2591118"/>
          </a:xfrm>
          <a:prstGeom prst="rect">
            <a:avLst/>
          </a:prstGeom>
        </p:spPr>
      </p:pic>
      <p:pic>
        <p:nvPicPr>
          <p:cNvPr id="5" name="Obrázok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691155" y="5593860"/>
            <a:ext cx="2785870" cy="885323"/>
          </a:xfrm>
          <a:prstGeom prst="rect">
            <a:avLst/>
          </a:prstGeom>
        </p:spPr>
      </p:pic>
      <p:pic>
        <p:nvPicPr>
          <p:cNvPr id="6" name="Obrázok 5"/>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64751" y="5342597"/>
            <a:ext cx="4939066" cy="1136586"/>
          </a:xfrm>
          <a:prstGeom prst="rect">
            <a:avLst/>
          </a:prstGeom>
        </p:spPr>
      </p:pic>
      <p:sp>
        <p:nvSpPr>
          <p:cNvPr id="7" name="Nadpis 6"/>
          <p:cNvSpPr>
            <a:spLocks noGrp="1"/>
          </p:cNvSpPr>
          <p:nvPr>
            <p:ph type="title"/>
          </p:nvPr>
        </p:nvSpPr>
        <p:spPr>
          <a:xfrm>
            <a:off x="608956" y="3251926"/>
            <a:ext cx="8244099" cy="1632953"/>
          </a:xfrm>
        </p:spPr>
        <p:txBody>
          <a:bodyPr>
            <a:noAutofit/>
          </a:bodyPr>
          <a:lstStyle/>
          <a:p>
            <a:pPr>
              <a:spcBef>
                <a:spcPts val="600"/>
              </a:spcBef>
            </a:pPr>
            <a:r>
              <a:rPr lang="sk-SK" altLang="sk-SK" sz="3600" b="1" dirty="0" err="1">
                <a:solidFill>
                  <a:srgbClr val="FF6600"/>
                </a:solidFill>
                <a:latin typeface="ArialMT" pitchFamily="32" charset="0"/>
                <a:cs typeface="ArialMT" pitchFamily="32" charset="0"/>
              </a:rPr>
              <a:t>BioCASH</a:t>
            </a:r>
            <a:br>
              <a:rPr lang="sk-SK" sz="3500" b="1" dirty="0">
                <a:latin typeface="+mn-lt"/>
              </a:rPr>
            </a:br>
            <a:r>
              <a:rPr lang="sk-SK" altLang="sk-SK" sz="3600" b="1" dirty="0">
                <a:solidFill>
                  <a:srgbClr val="FF6600"/>
                </a:solidFill>
                <a:latin typeface="ArialMT" pitchFamily="32" charset="0"/>
                <a:cs typeface="ArialMT" pitchFamily="32" charset="0"/>
              </a:rPr>
              <a:t>Bio-</a:t>
            </a:r>
            <a:r>
              <a:rPr lang="sk-SK" altLang="sk-SK" sz="3600" b="1" dirty="0" err="1">
                <a:solidFill>
                  <a:srgbClr val="FF6600"/>
                </a:solidFill>
                <a:latin typeface="ArialMT" pitchFamily="32" charset="0"/>
                <a:cs typeface="ArialMT" pitchFamily="32" charset="0"/>
              </a:rPr>
              <a:t>economy</a:t>
            </a:r>
            <a:r>
              <a:rPr lang="sk-SK" altLang="sk-SK" sz="3600" b="1" dirty="0">
                <a:solidFill>
                  <a:srgbClr val="FF6600"/>
                </a:solidFill>
                <a:latin typeface="ArialMT" pitchFamily="32" charset="0"/>
                <a:cs typeface="ArialMT" pitchFamily="32" charset="0"/>
              </a:rPr>
              <a:t> and </a:t>
            </a:r>
            <a:r>
              <a:rPr lang="sk-SK" altLang="sk-SK" sz="3600" b="1" dirty="0" err="1">
                <a:solidFill>
                  <a:srgbClr val="FF6600"/>
                </a:solidFill>
                <a:latin typeface="ArialMT" pitchFamily="32" charset="0"/>
                <a:cs typeface="ArialMT" pitchFamily="32" charset="0"/>
              </a:rPr>
              <a:t>Circular</a:t>
            </a:r>
            <a:r>
              <a:rPr lang="sk-SK" altLang="sk-SK" sz="3600" b="1" dirty="0">
                <a:solidFill>
                  <a:srgbClr val="FF6600"/>
                </a:solidFill>
                <a:latin typeface="ArialMT" pitchFamily="32" charset="0"/>
                <a:cs typeface="ArialMT" pitchFamily="32" charset="0"/>
              </a:rPr>
              <a:t> </a:t>
            </a:r>
            <a:r>
              <a:rPr lang="sk-SK" altLang="sk-SK" sz="3600" b="1" dirty="0" err="1">
                <a:solidFill>
                  <a:srgbClr val="FF6600"/>
                </a:solidFill>
                <a:latin typeface="ArialMT" pitchFamily="32" charset="0"/>
                <a:cs typeface="ArialMT" pitchFamily="32" charset="0"/>
              </a:rPr>
              <a:t>Agriculture</a:t>
            </a:r>
            <a:r>
              <a:rPr lang="sk-SK" altLang="sk-SK" sz="3600" b="1" dirty="0">
                <a:solidFill>
                  <a:srgbClr val="FF6600"/>
                </a:solidFill>
                <a:latin typeface="ArialMT" pitchFamily="32" charset="0"/>
                <a:cs typeface="ArialMT" pitchFamily="32" charset="0"/>
              </a:rPr>
              <a:t> </a:t>
            </a:r>
            <a:r>
              <a:rPr lang="sk-SK" altLang="sk-SK" sz="3600" b="1" dirty="0" err="1">
                <a:solidFill>
                  <a:srgbClr val="FF6600"/>
                </a:solidFill>
                <a:latin typeface="ArialMT" pitchFamily="32" charset="0"/>
                <a:cs typeface="ArialMT" pitchFamily="32" charset="0"/>
              </a:rPr>
              <a:t>for</a:t>
            </a:r>
            <a:r>
              <a:rPr lang="sk-SK" altLang="sk-SK" sz="3600" b="1" dirty="0">
                <a:solidFill>
                  <a:srgbClr val="FF6600"/>
                </a:solidFill>
                <a:latin typeface="ArialMT" pitchFamily="32" charset="0"/>
                <a:cs typeface="ArialMT" pitchFamily="32" charset="0"/>
              </a:rPr>
              <a:t> Soil Health </a:t>
            </a:r>
            <a:br>
              <a:rPr lang="sk-SK" altLang="sk-SK" sz="3600" b="1" dirty="0">
                <a:solidFill>
                  <a:srgbClr val="FF6600"/>
                </a:solidFill>
                <a:latin typeface="ArialMT" pitchFamily="32" charset="0"/>
                <a:cs typeface="ArialMT" pitchFamily="32" charset="0"/>
              </a:rPr>
            </a:br>
            <a:r>
              <a:rPr lang="en-US" sz="3500" b="1" dirty="0" err="1">
                <a:latin typeface="+mn-lt"/>
              </a:rPr>
              <a:t>PhDr</a:t>
            </a:r>
            <a:r>
              <a:rPr lang="en-US" sz="3500" b="1" dirty="0">
                <a:latin typeface="+mn-lt"/>
              </a:rPr>
              <a:t>. Lucia Baľáková</a:t>
            </a:r>
            <a:br>
              <a:rPr lang="sk-SK" sz="3500" b="1" dirty="0">
                <a:latin typeface="+mn-lt"/>
              </a:rPr>
            </a:br>
            <a:r>
              <a:rPr lang="sk-SK" sz="3500" dirty="0">
                <a:latin typeface="+mn-lt"/>
              </a:rPr>
              <a:t>+421 0917 454497</a:t>
            </a:r>
            <a:br>
              <a:rPr lang="sk-SK" sz="3500" dirty="0">
                <a:latin typeface="+mn-lt"/>
              </a:rPr>
            </a:br>
            <a:r>
              <a:rPr lang="sk-SK" sz="3500" dirty="0">
                <a:latin typeface="+mn-lt"/>
              </a:rPr>
              <a:t>lucia.balak.lukanova@nppc.sk</a:t>
            </a:r>
            <a:br>
              <a:rPr lang="sk-SK" sz="2000" dirty="0">
                <a:latin typeface="+mn-lt"/>
              </a:rPr>
            </a:br>
            <a:br>
              <a:rPr lang="sk-SK" sz="3500" dirty="0">
                <a:latin typeface="+mn-lt"/>
              </a:rPr>
            </a:br>
            <a:endParaRPr lang="sk-SK" sz="3000" dirty="0">
              <a:latin typeface="+mn-lt"/>
            </a:endParaRPr>
          </a:p>
        </p:txBody>
      </p:sp>
    </p:spTree>
    <p:extLst>
      <p:ext uri="{BB962C8B-B14F-4D97-AF65-F5344CB8AC3E}">
        <p14:creationId xmlns:p14="http://schemas.microsoft.com/office/powerpoint/2010/main" val="275215357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Obrázok 1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444343" y="-1"/>
            <a:ext cx="5747657" cy="6079459"/>
          </a:xfrm>
          <a:prstGeom prst="rect">
            <a:avLst/>
          </a:prstGeom>
        </p:spPr>
      </p:pic>
      <p:grpSp>
        <p:nvGrpSpPr>
          <p:cNvPr id="13" name="Skupina 12"/>
          <p:cNvGrpSpPr/>
          <p:nvPr/>
        </p:nvGrpSpPr>
        <p:grpSpPr>
          <a:xfrm>
            <a:off x="390762" y="167150"/>
            <a:ext cx="6078864" cy="1297856"/>
            <a:chOff x="184285" y="0"/>
            <a:chExt cx="11208029" cy="2334530"/>
          </a:xfrm>
        </p:grpSpPr>
        <p:pic>
          <p:nvPicPr>
            <p:cNvPr id="14" name="Obrázok 1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84285" y="0"/>
              <a:ext cx="4676334" cy="2334530"/>
            </a:xfrm>
            <a:prstGeom prst="rect">
              <a:avLst/>
            </a:prstGeom>
          </p:spPr>
        </p:pic>
        <p:pic>
          <p:nvPicPr>
            <p:cNvPr id="15" name="Obrázok 1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305767" y="369162"/>
              <a:ext cx="6086547" cy="1400646"/>
            </a:xfrm>
            <a:prstGeom prst="rect">
              <a:avLst/>
            </a:prstGeom>
          </p:spPr>
        </p:pic>
      </p:grpSp>
      <p:pic>
        <p:nvPicPr>
          <p:cNvPr id="16" name="Obrázok 15"/>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691155" y="5593860"/>
            <a:ext cx="2785870" cy="885323"/>
          </a:xfrm>
          <a:prstGeom prst="rect">
            <a:avLst/>
          </a:prstGeom>
        </p:spPr>
      </p:pic>
      <p:sp>
        <p:nvSpPr>
          <p:cNvPr id="3" name="Obdĺžnik 2">
            <a:extLst>
              <a:ext uri="{FF2B5EF4-FFF2-40B4-BE49-F238E27FC236}">
                <a16:creationId xmlns:a16="http://schemas.microsoft.com/office/drawing/2014/main" id="{834BCB70-829E-924A-DE16-428A7B263B00}"/>
              </a:ext>
            </a:extLst>
          </p:cNvPr>
          <p:cNvSpPr/>
          <p:nvPr/>
        </p:nvSpPr>
        <p:spPr>
          <a:xfrm>
            <a:off x="6285390" y="167150"/>
            <a:ext cx="5814874" cy="6579879"/>
          </a:xfrm>
          <a:prstGeom prst="rect">
            <a:avLst/>
          </a:prstGeom>
          <a:gradFill flip="none" rotWithShape="1">
            <a:gsLst>
              <a:gs pos="0">
                <a:schemeClr val="accent1">
                  <a:lumMod val="5000"/>
                  <a:lumOff val="95000"/>
                  <a:alpha val="0"/>
                </a:schemeClr>
              </a:gs>
              <a:gs pos="79000">
                <a:schemeClr val="bg1"/>
              </a:gs>
              <a:gs pos="83000">
                <a:schemeClr val="bg1"/>
              </a:gs>
              <a:gs pos="100000">
                <a:schemeClr val="bg1"/>
              </a:gs>
            </a:gsLst>
            <a:lin ang="1080000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sk-SK"/>
          </a:p>
        </p:txBody>
      </p:sp>
      <p:sp>
        <p:nvSpPr>
          <p:cNvPr id="4" name="BlokTextu 3">
            <a:extLst>
              <a:ext uri="{FF2B5EF4-FFF2-40B4-BE49-F238E27FC236}">
                <a16:creationId xmlns:a16="http://schemas.microsoft.com/office/drawing/2014/main" id="{B40C47B3-86D0-9709-66A3-8AB083881F6A}"/>
              </a:ext>
            </a:extLst>
          </p:cNvPr>
          <p:cNvSpPr txBox="1"/>
          <p:nvPr/>
        </p:nvSpPr>
        <p:spPr>
          <a:xfrm>
            <a:off x="461634" y="1678637"/>
            <a:ext cx="8087558" cy="4852803"/>
          </a:xfrm>
          <a:prstGeom prst="rect">
            <a:avLst/>
          </a:prstGeom>
          <a:noFill/>
        </p:spPr>
        <p:txBody>
          <a:bodyPr wrap="square">
            <a:spAutoFit/>
          </a:bodyPr>
          <a:lstStyle/>
          <a:p>
            <a:pPr eaLnBrk="1">
              <a:lnSpc>
                <a:spcPct val="93000"/>
              </a:lnSpc>
              <a:buClr>
                <a:srgbClr val="000000"/>
              </a:buClr>
              <a:buSzPct val="100000"/>
              <a:buFont typeface="Times New Roman" panose="02020603050405020304" pitchFamily="18" charset="0"/>
              <a:buNone/>
              <a:defRPr/>
            </a:pPr>
            <a:r>
              <a:rPr lang="en-US" b="1" dirty="0">
                <a:solidFill>
                  <a:srgbClr val="000000"/>
                </a:solidFill>
                <a:latin typeface="Calibri (Text)"/>
                <a:cs typeface="Arial Unicode MS" charset="0"/>
              </a:rPr>
              <a:t>Goals and project scope</a:t>
            </a:r>
          </a:p>
          <a:p>
            <a:pPr marL="285750" indent="-285750" eaLnBrk="1">
              <a:lnSpc>
                <a:spcPct val="93000"/>
              </a:lnSpc>
              <a:spcBef>
                <a:spcPts val="600"/>
              </a:spcBef>
              <a:buClr>
                <a:srgbClr val="000000"/>
              </a:buClr>
              <a:buSzPct val="100000"/>
              <a:buFont typeface="Arial" panose="020B0604020202020204" pitchFamily="34" charset="0"/>
              <a:buChar char="•"/>
              <a:defRPr/>
            </a:pPr>
            <a:r>
              <a:rPr lang="en-GB" altLang="sk-SK" sz="1600" dirty="0">
                <a:solidFill>
                  <a:srgbClr val="1C1C1C"/>
                </a:solidFill>
                <a:latin typeface="Calibri (Text)"/>
                <a:cs typeface="Calibri" panose="020F0502020204030204" pitchFamily="34" charset="0"/>
              </a:rPr>
              <a:t>Integrate knowledge developed in Horizon 2020 projects RELACS, SOILCARE, PANACEA, CELEBIO and MINDSTEP.</a:t>
            </a:r>
          </a:p>
          <a:p>
            <a:pPr marL="285750" indent="-285750" eaLnBrk="1">
              <a:lnSpc>
                <a:spcPct val="93000"/>
              </a:lnSpc>
              <a:spcBef>
                <a:spcPts val="600"/>
              </a:spcBef>
              <a:buClr>
                <a:srgbClr val="000000"/>
              </a:buClr>
              <a:buSzPct val="100000"/>
              <a:buFont typeface="Arial" panose="020B0604020202020204" pitchFamily="34" charset="0"/>
              <a:buChar char="•"/>
              <a:defRPr/>
            </a:pPr>
            <a:r>
              <a:rPr lang="en-GB" altLang="sk-SK" sz="1600" dirty="0">
                <a:solidFill>
                  <a:srgbClr val="1C1C1C"/>
                </a:solidFill>
                <a:latin typeface="Calibri (Text)"/>
                <a:cs typeface="Calibri" panose="020F0502020204030204" pitchFamily="34" charset="0"/>
              </a:rPr>
              <a:t>Focus on analysing several existing initiatives and developing EU region-specific scenarios integrating healthy soils and landscapes for the </a:t>
            </a:r>
            <a:r>
              <a:rPr lang="en-GB" altLang="sk-SK" sz="1600" dirty="0" err="1">
                <a:solidFill>
                  <a:srgbClr val="1C1C1C"/>
                </a:solidFill>
                <a:latin typeface="Calibri (Text)"/>
                <a:cs typeface="Calibri" panose="020F0502020204030204" pitchFamily="34" charset="0"/>
              </a:rPr>
              <a:t>agro</a:t>
            </a:r>
            <a:r>
              <a:rPr lang="en-GB" altLang="sk-SK" sz="1600" dirty="0">
                <a:solidFill>
                  <a:srgbClr val="1C1C1C"/>
                </a:solidFill>
                <a:latin typeface="Calibri (Text)"/>
                <a:cs typeface="Calibri" panose="020F0502020204030204" pitchFamily="34" charset="0"/>
              </a:rPr>
              <a:t>-ecological transition towards a circular bioeconomy</a:t>
            </a:r>
            <a:r>
              <a:rPr lang="en-US" sz="1600" dirty="0">
                <a:latin typeface="Calibri (Text)"/>
                <a:cs typeface="Arial Unicode MS" charset="0"/>
              </a:rPr>
              <a:t>:</a:t>
            </a:r>
          </a:p>
          <a:p>
            <a:pPr marL="742950" lvl="1" indent="-285750">
              <a:lnSpc>
                <a:spcPct val="93000"/>
              </a:lnSpc>
              <a:spcBef>
                <a:spcPts val="600"/>
              </a:spcBef>
              <a:buClr>
                <a:srgbClr val="000000"/>
              </a:buClr>
              <a:buSzPct val="100000"/>
              <a:buFont typeface="Arial" panose="020B0604020202020204" pitchFamily="34" charset="0"/>
              <a:buChar char="•"/>
              <a:defRPr/>
            </a:pPr>
            <a:r>
              <a:rPr lang="en-GB" altLang="sk-SK" sz="1400" dirty="0">
                <a:latin typeface="Calibri (Text)"/>
              </a:rPr>
              <a:t>Evaluate the role of soil functions, especially soil biodiversity, as enabling conditions for a circular bio-economy;</a:t>
            </a:r>
          </a:p>
          <a:p>
            <a:pPr marL="742950" lvl="1" indent="-285750">
              <a:lnSpc>
                <a:spcPct val="93000"/>
              </a:lnSpc>
              <a:spcBef>
                <a:spcPts val="600"/>
              </a:spcBef>
              <a:buClr>
                <a:srgbClr val="000000"/>
              </a:buClr>
              <a:buSzPct val="100000"/>
              <a:buFont typeface="Arial" panose="020B0604020202020204" pitchFamily="34" charset="0"/>
              <a:buChar char="•"/>
              <a:defRPr/>
            </a:pPr>
            <a:r>
              <a:rPr lang="en-GB" altLang="sk-SK" sz="1400" dirty="0">
                <a:latin typeface="Calibri (Text)"/>
              </a:rPr>
              <a:t>´Assess how resource management can be optimized by closing nutrient, energy and biomass circles, integrating urban composts and green wastes. Special attention is needed to the spatial scale considered (regions where urban and rural areas are connected to allow for a spatially constrained closing of cycles);</a:t>
            </a:r>
          </a:p>
          <a:p>
            <a:pPr marL="742950" lvl="1" indent="-285750">
              <a:lnSpc>
                <a:spcPct val="93000"/>
              </a:lnSpc>
              <a:spcBef>
                <a:spcPts val="600"/>
              </a:spcBef>
              <a:buClr>
                <a:srgbClr val="000000"/>
              </a:buClr>
              <a:buSzPct val="100000"/>
              <a:buFont typeface="Arial" panose="020B0604020202020204" pitchFamily="34" charset="0"/>
              <a:buChar char="•"/>
              <a:defRPr/>
            </a:pPr>
            <a:r>
              <a:rPr lang="en-GB" altLang="sk-SK" sz="1400" dirty="0">
                <a:latin typeface="Calibri (Text)"/>
              </a:rPr>
              <a:t>Design and evaluate long-term sustainable and economically viable and socially acceptable circular </a:t>
            </a:r>
            <a:r>
              <a:rPr lang="en-GB" altLang="sk-SK" sz="1400" dirty="0" err="1">
                <a:latin typeface="Calibri (Text)"/>
              </a:rPr>
              <a:t>agro</a:t>
            </a:r>
            <a:r>
              <a:rPr lang="en-GB" altLang="sk-SK" sz="1400" dirty="0">
                <a:latin typeface="Calibri (Text)"/>
              </a:rPr>
              <a:t>-ecological production systems that are sustainable beyond the agricultural sector;</a:t>
            </a:r>
          </a:p>
          <a:p>
            <a:pPr marL="742950" lvl="1" indent="-285750">
              <a:lnSpc>
                <a:spcPct val="93000"/>
              </a:lnSpc>
              <a:spcBef>
                <a:spcPts val="600"/>
              </a:spcBef>
              <a:buClr>
                <a:srgbClr val="000000"/>
              </a:buClr>
              <a:buSzPct val="100000"/>
              <a:buFont typeface="Arial" panose="020B0604020202020204" pitchFamily="34" charset="0"/>
              <a:buChar char="•"/>
              <a:defRPr/>
            </a:pPr>
            <a:r>
              <a:rPr lang="en-GB" altLang="sk-SK" sz="1400" dirty="0">
                <a:latin typeface="Calibri (Text)"/>
              </a:rPr>
              <a:t>Design and evaluate multipurpose land management systems (based at the landscape scale) as enabling condition for a climate smart circular bio-economy rooted in healthy soils.</a:t>
            </a:r>
          </a:p>
          <a:p>
            <a:pPr marL="285750" indent="-285750" algn="just">
              <a:spcBef>
                <a:spcPts val="600"/>
              </a:spcBef>
              <a:buClrTx/>
              <a:buSzTx/>
              <a:buFont typeface="Arial" panose="020B0604020202020204" pitchFamily="34" charset="0"/>
              <a:buChar char="•"/>
            </a:pPr>
            <a:r>
              <a:rPr lang="en-GB" altLang="sk-SK" sz="1600" dirty="0">
                <a:solidFill>
                  <a:srgbClr val="1C1C1C"/>
                </a:solidFill>
                <a:latin typeface="Calibri (Text)"/>
                <a:cs typeface="Calibri" panose="020F0502020204030204" pitchFamily="34" charset="0"/>
              </a:rPr>
              <a:t>Integrate into the analysed scenarios the Biodiversity strategy 2030, the Farm to Fork strategy and the EU Circular Economy Action Plan. </a:t>
            </a:r>
          </a:p>
          <a:p>
            <a:pPr marL="285750" indent="-285750" algn="just">
              <a:spcBef>
                <a:spcPts val="600"/>
              </a:spcBef>
              <a:buClrTx/>
              <a:buSzTx/>
              <a:buFont typeface="Arial" panose="020B0604020202020204" pitchFamily="34" charset="0"/>
              <a:buChar char="•"/>
            </a:pPr>
            <a:r>
              <a:rPr lang="en-US" altLang="sk-SK" sz="1600" dirty="0">
                <a:solidFill>
                  <a:srgbClr val="1C1C1C"/>
                </a:solidFill>
                <a:latin typeface="Calibri (Text)"/>
                <a:cs typeface="Calibri" panose="020F0502020204030204" pitchFamily="34" charset="0"/>
              </a:rPr>
              <a:t>Recommend public policies based on critical assessment of context-specific solutions.</a:t>
            </a:r>
            <a:endParaRPr lang="en-GB" altLang="sk-SK" sz="1600" dirty="0">
              <a:solidFill>
                <a:srgbClr val="1C1C1C"/>
              </a:solidFill>
              <a:latin typeface="Calibri (Text)"/>
              <a:cs typeface="Calibri" panose="020F0502020204030204" pitchFamily="34" charset="0"/>
            </a:endParaRPr>
          </a:p>
        </p:txBody>
      </p:sp>
    </p:spTree>
    <p:extLst>
      <p:ext uri="{BB962C8B-B14F-4D97-AF65-F5344CB8AC3E}">
        <p14:creationId xmlns:p14="http://schemas.microsoft.com/office/powerpoint/2010/main" val="399201327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Obrázok 1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444343" y="-1"/>
            <a:ext cx="5747657" cy="6079459"/>
          </a:xfrm>
          <a:prstGeom prst="rect">
            <a:avLst/>
          </a:prstGeom>
        </p:spPr>
      </p:pic>
      <p:grpSp>
        <p:nvGrpSpPr>
          <p:cNvPr id="13" name="Skupina 12"/>
          <p:cNvGrpSpPr/>
          <p:nvPr/>
        </p:nvGrpSpPr>
        <p:grpSpPr>
          <a:xfrm>
            <a:off x="390762" y="167150"/>
            <a:ext cx="6078864" cy="1297856"/>
            <a:chOff x="184285" y="0"/>
            <a:chExt cx="11208029" cy="2334530"/>
          </a:xfrm>
        </p:grpSpPr>
        <p:pic>
          <p:nvPicPr>
            <p:cNvPr id="14" name="Obrázok 1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84285" y="0"/>
              <a:ext cx="4676334" cy="2334530"/>
            </a:xfrm>
            <a:prstGeom prst="rect">
              <a:avLst/>
            </a:prstGeom>
          </p:spPr>
        </p:pic>
        <p:pic>
          <p:nvPicPr>
            <p:cNvPr id="15" name="Obrázok 1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305767" y="369162"/>
              <a:ext cx="6086547" cy="1400646"/>
            </a:xfrm>
            <a:prstGeom prst="rect">
              <a:avLst/>
            </a:prstGeom>
          </p:spPr>
        </p:pic>
      </p:grpSp>
      <p:pic>
        <p:nvPicPr>
          <p:cNvPr id="16" name="Obrázok 15"/>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691155" y="5593860"/>
            <a:ext cx="2785870" cy="885323"/>
          </a:xfrm>
          <a:prstGeom prst="rect">
            <a:avLst/>
          </a:prstGeom>
        </p:spPr>
      </p:pic>
      <p:sp>
        <p:nvSpPr>
          <p:cNvPr id="7" name="Obdĺžnik 6">
            <a:extLst>
              <a:ext uri="{FF2B5EF4-FFF2-40B4-BE49-F238E27FC236}">
                <a16:creationId xmlns:a16="http://schemas.microsoft.com/office/drawing/2014/main" id="{C9B29B35-1755-3988-C498-1A0780365C0E}"/>
              </a:ext>
            </a:extLst>
          </p:cNvPr>
          <p:cNvSpPr/>
          <p:nvPr/>
        </p:nvSpPr>
        <p:spPr>
          <a:xfrm>
            <a:off x="6285390" y="167150"/>
            <a:ext cx="5814874" cy="6579879"/>
          </a:xfrm>
          <a:prstGeom prst="rect">
            <a:avLst/>
          </a:prstGeom>
          <a:gradFill flip="none" rotWithShape="1">
            <a:gsLst>
              <a:gs pos="0">
                <a:schemeClr val="accent1">
                  <a:lumMod val="5000"/>
                  <a:lumOff val="95000"/>
                  <a:alpha val="0"/>
                </a:schemeClr>
              </a:gs>
              <a:gs pos="79000">
                <a:schemeClr val="bg1"/>
              </a:gs>
              <a:gs pos="83000">
                <a:schemeClr val="bg1"/>
              </a:gs>
              <a:gs pos="100000">
                <a:schemeClr val="bg1"/>
              </a:gs>
            </a:gsLst>
            <a:lin ang="1080000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sk-SK"/>
          </a:p>
        </p:txBody>
      </p:sp>
      <p:grpSp>
        <p:nvGrpSpPr>
          <p:cNvPr id="8" name="Skupina 7">
            <a:extLst>
              <a:ext uri="{FF2B5EF4-FFF2-40B4-BE49-F238E27FC236}">
                <a16:creationId xmlns:a16="http://schemas.microsoft.com/office/drawing/2014/main" id="{F542394A-C043-B2D9-9102-65FD1B11939E}"/>
              </a:ext>
            </a:extLst>
          </p:cNvPr>
          <p:cNvGrpSpPr/>
          <p:nvPr/>
        </p:nvGrpSpPr>
        <p:grpSpPr>
          <a:xfrm>
            <a:off x="390762" y="1598396"/>
            <a:ext cx="7283437" cy="4572030"/>
            <a:chOff x="1202506" y="285263"/>
            <a:chExt cx="10016212" cy="6287474"/>
          </a:xfrm>
        </p:grpSpPr>
        <p:pic>
          <p:nvPicPr>
            <p:cNvPr id="9" name="Obrázok 8">
              <a:extLst>
                <a:ext uri="{FF2B5EF4-FFF2-40B4-BE49-F238E27FC236}">
                  <a16:creationId xmlns:a16="http://schemas.microsoft.com/office/drawing/2014/main" id="{094465DA-55B3-2485-5431-17691AA10482}"/>
                </a:ext>
              </a:extLst>
            </p:cNvPr>
            <p:cNvPicPr>
              <a:picLocks noChangeAspect="1"/>
            </p:cNvPicPr>
            <p:nvPr/>
          </p:nvPicPr>
          <p:blipFill rotWithShape="1">
            <a:blip r:embed="rId6"/>
            <a:srcRect l="15744" t="14769" r="18107" b="2659"/>
            <a:stretch/>
          </p:blipFill>
          <p:spPr>
            <a:xfrm>
              <a:off x="1202506" y="285263"/>
              <a:ext cx="9389293" cy="6287473"/>
            </a:xfrm>
            <a:prstGeom prst="rect">
              <a:avLst/>
            </a:prstGeom>
          </p:spPr>
        </p:pic>
        <p:sp>
          <p:nvSpPr>
            <p:cNvPr id="10" name="Obdĺžnik 9">
              <a:extLst>
                <a:ext uri="{FF2B5EF4-FFF2-40B4-BE49-F238E27FC236}">
                  <a16:creationId xmlns:a16="http://schemas.microsoft.com/office/drawing/2014/main" id="{892E3C20-20DB-BB6D-99E7-4AD4513ED18B}"/>
                </a:ext>
              </a:extLst>
            </p:cNvPr>
            <p:cNvSpPr/>
            <p:nvPr/>
          </p:nvSpPr>
          <p:spPr>
            <a:xfrm>
              <a:off x="4623955" y="6244937"/>
              <a:ext cx="4539095" cy="327800"/>
            </a:xfrm>
            <a:custGeom>
              <a:avLst/>
              <a:gdLst>
                <a:gd name="connsiteX0" fmla="*/ 0 w 4539095"/>
                <a:gd name="connsiteY0" fmla="*/ 0 h 327800"/>
                <a:gd name="connsiteX1" fmla="*/ 521996 w 4539095"/>
                <a:gd name="connsiteY1" fmla="*/ 0 h 327800"/>
                <a:gd name="connsiteX2" fmla="*/ 953210 w 4539095"/>
                <a:gd name="connsiteY2" fmla="*/ 0 h 327800"/>
                <a:gd name="connsiteX3" fmla="*/ 1611379 w 4539095"/>
                <a:gd name="connsiteY3" fmla="*/ 0 h 327800"/>
                <a:gd name="connsiteX4" fmla="*/ 2133375 w 4539095"/>
                <a:gd name="connsiteY4" fmla="*/ 0 h 327800"/>
                <a:gd name="connsiteX5" fmla="*/ 2655371 w 4539095"/>
                <a:gd name="connsiteY5" fmla="*/ 0 h 327800"/>
                <a:gd name="connsiteX6" fmla="*/ 3313539 w 4539095"/>
                <a:gd name="connsiteY6" fmla="*/ 0 h 327800"/>
                <a:gd name="connsiteX7" fmla="*/ 3790144 w 4539095"/>
                <a:gd name="connsiteY7" fmla="*/ 0 h 327800"/>
                <a:gd name="connsiteX8" fmla="*/ 4539095 w 4539095"/>
                <a:gd name="connsiteY8" fmla="*/ 0 h 327800"/>
                <a:gd name="connsiteX9" fmla="*/ 4539095 w 4539095"/>
                <a:gd name="connsiteY9" fmla="*/ 327800 h 327800"/>
                <a:gd name="connsiteX10" fmla="*/ 4062490 w 4539095"/>
                <a:gd name="connsiteY10" fmla="*/ 327800 h 327800"/>
                <a:gd name="connsiteX11" fmla="*/ 3495103 w 4539095"/>
                <a:gd name="connsiteY11" fmla="*/ 327800 h 327800"/>
                <a:gd name="connsiteX12" fmla="*/ 2973107 w 4539095"/>
                <a:gd name="connsiteY12" fmla="*/ 327800 h 327800"/>
                <a:gd name="connsiteX13" fmla="*/ 2314938 w 4539095"/>
                <a:gd name="connsiteY13" fmla="*/ 327800 h 327800"/>
                <a:gd name="connsiteX14" fmla="*/ 1656770 w 4539095"/>
                <a:gd name="connsiteY14" fmla="*/ 327800 h 327800"/>
                <a:gd name="connsiteX15" fmla="*/ 1180165 w 4539095"/>
                <a:gd name="connsiteY15" fmla="*/ 327800 h 327800"/>
                <a:gd name="connsiteX16" fmla="*/ 612778 w 4539095"/>
                <a:gd name="connsiteY16" fmla="*/ 327800 h 327800"/>
                <a:gd name="connsiteX17" fmla="*/ 0 w 4539095"/>
                <a:gd name="connsiteY17" fmla="*/ 327800 h 327800"/>
                <a:gd name="connsiteX18" fmla="*/ 0 w 4539095"/>
                <a:gd name="connsiteY18" fmla="*/ 0 h 327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4539095" h="327800" extrusionOk="0">
                  <a:moveTo>
                    <a:pt x="0" y="0"/>
                  </a:moveTo>
                  <a:cubicBezTo>
                    <a:pt x="222438" y="-49880"/>
                    <a:pt x="304677" y="58583"/>
                    <a:pt x="521996" y="0"/>
                  </a:cubicBezTo>
                  <a:cubicBezTo>
                    <a:pt x="739315" y="-58583"/>
                    <a:pt x="847368" y="27660"/>
                    <a:pt x="953210" y="0"/>
                  </a:cubicBezTo>
                  <a:cubicBezTo>
                    <a:pt x="1059052" y="-27660"/>
                    <a:pt x="1352116" y="72065"/>
                    <a:pt x="1611379" y="0"/>
                  </a:cubicBezTo>
                  <a:cubicBezTo>
                    <a:pt x="1870642" y="-72065"/>
                    <a:pt x="2005011" y="41095"/>
                    <a:pt x="2133375" y="0"/>
                  </a:cubicBezTo>
                  <a:cubicBezTo>
                    <a:pt x="2261739" y="-41095"/>
                    <a:pt x="2427997" y="1541"/>
                    <a:pt x="2655371" y="0"/>
                  </a:cubicBezTo>
                  <a:cubicBezTo>
                    <a:pt x="2882745" y="-1541"/>
                    <a:pt x="3156919" y="76580"/>
                    <a:pt x="3313539" y="0"/>
                  </a:cubicBezTo>
                  <a:cubicBezTo>
                    <a:pt x="3470159" y="-76580"/>
                    <a:pt x="3686698" y="31132"/>
                    <a:pt x="3790144" y="0"/>
                  </a:cubicBezTo>
                  <a:cubicBezTo>
                    <a:pt x="3893591" y="-31132"/>
                    <a:pt x="4347200" y="70345"/>
                    <a:pt x="4539095" y="0"/>
                  </a:cubicBezTo>
                  <a:cubicBezTo>
                    <a:pt x="4562698" y="103548"/>
                    <a:pt x="4518059" y="236677"/>
                    <a:pt x="4539095" y="327800"/>
                  </a:cubicBezTo>
                  <a:cubicBezTo>
                    <a:pt x="4395912" y="365278"/>
                    <a:pt x="4272316" y="297893"/>
                    <a:pt x="4062490" y="327800"/>
                  </a:cubicBezTo>
                  <a:cubicBezTo>
                    <a:pt x="3852664" y="357707"/>
                    <a:pt x="3686661" y="289635"/>
                    <a:pt x="3495103" y="327800"/>
                  </a:cubicBezTo>
                  <a:cubicBezTo>
                    <a:pt x="3303545" y="365965"/>
                    <a:pt x="3125034" y="298204"/>
                    <a:pt x="2973107" y="327800"/>
                  </a:cubicBezTo>
                  <a:cubicBezTo>
                    <a:pt x="2821180" y="357396"/>
                    <a:pt x="2530457" y="308816"/>
                    <a:pt x="2314938" y="327800"/>
                  </a:cubicBezTo>
                  <a:cubicBezTo>
                    <a:pt x="2099419" y="346784"/>
                    <a:pt x="1831548" y="258053"/>
                    <a:pt x="1656770" y="327800"/>
                  </a:cubicBezTo>
                  <a:cubicBezTo>
                    <a:pt x="1481992" y="397547"/>
                    <a:pt x="1325290" y="280503"/>
                    <a:pt x="1180165" y="327800"/>
                  </a:cubicBezTo>
                  <a:cubicBezTo>
                    <a:pt x="1035040" y="375097"/>
                    <a:pt x="841710" y="293970"/>
                    <a:pt x="612778" y="327800"/>
                  </a:cubicBezTo>
                  <a:cubicBezTo>
                    <a:pt x="383846" y="361630"/>
                    <a:pt x="182575" y="263108"/>
                    <a:pt x="0" y="327800"/>
                  </a:cubicBezTo>
                  <a:cubicBezTo>
                    <a:pt x="-15774" y="174237"/>
                    <a:pt x="27840" y="137154"/>
                    <a:pt x="0" y="0"/>
                  </a:cubicBezTo>
                  <a:close/>
                </a:path>
              </a:pathLst>
            </a:custGeom>
            <a:noFill/>
            <a:ln w="15875">
              <a:solidFill>
                <a:srgbClr val="FF0000"/>
              </a:solidFill>
              <a:extLst>
                <a:ext uri="{C807C97D-BFC1-408E-A445-0C87EB9F89A2}">
                  <ask:lineSketchStyleProps xmlns:ask="http://schemas.microsoft.com/office/drawing/2018/sketchyshapes" sd="1219033472">
                    <a:prstGeom prst="rect">
                      <a:avLst/>
                    </a:prstGeom>
                    <ask:type>
                      <ask:lineSketchScribble/>
                    </ask:type>
                  </ask:lineSketchStyleProps>
                </a:ext>
              </a:extLs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sk-SK" dirty="0"/>
            </a:p>
          </p:txBody>
        </p:sp>
        <p:sp>
          <p:nvSpPr>
            <p:cNvPr id="11" name="Šípka: nadol 10">
              <a:extLst>
                <a:ext uri="{FF2B5EF4-FFF2-40B4-BE49-F238E27FC236}">
                  <a16:creationId xmlns:a16="http://schemas.microsoft.com/office/drawing/2014/main" id="{618CFA0F-B2C9-EC9F-497C-FECC8775D7BA}"/>
                </a:ext>
              </a:extLst>
            </p:cNvPr>
            <p:cNvSpPr/>
            <p:nvPr/>
          </p:nvSpPr>
          <p:spPr>
            <a:xfrm rot="3258675">
              <a:off x="9456593" y="5305810"/>
              <a:ext cx="841664" cy="1371600"/>
            </a:xfrm>
            <a:prstGeom prst="downArrow">
              <a:avLst/>
            </a:prstGeom>
            <a:solidFill>
              <a:srgbClr val="FF0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sk-SK"/>
            </a:p>
          </p:txBody>
        </p:sp>
        <p:sp>
          <p:nvSpPr>
            <p:cNvPr id="12" name="BlokTextu 11">
              <a:extLst>
                <a:ext uri="{FF2B5EF4-FFF2-40B4-BE49-F238E27FC236}">
                  <a16:creationId xmlns:a16="http://schemas.microsoft.com/office/drawing/2014/main" id="{2C44B764-DAFC-4D1F-A10D-A9E552BB33D6}"/>
                </a:ext>
              </a:extLst>
            </p:cNvPr>
            <p:cNvSpPr txBox="1"/>
            <p:nvPr/>
          </p:nvSpPr>
          <p:spPr>
            <a:xfrm>
              <a:off x="9272154" y="4825707"/>
              <a:ext cx="1946564" cy="634884"/>
            </a:xfrm>
            <a:prstGeom prst="rect">
              <a:avLst/>
            </a:prstGeom>
            <a:noFill/>
          </p:spPr>
          <p:txBody>
            <a:bodyPr wrap="square" rtlCol="0">
              <a:spAutoFit/>
            </a:bodyPr>
            <a:lstStyle/>
            <a:p>
              <a:r>
                <a:rPr lang="en-US" sz="2400" b="1" dirty="0" err="1">
                  <a:solidFill>
                    <a:srgbClr val="FF0000"/>
                  </a:solidFill>
                </a:rPr>
                <a:t>BioCASH</a:t>
              </a:r>
              <a:endParaRPr lang="sk-SK" sz="2400" b="1" dirty="0">
                <a:solidFill>
                  <a:srgbClr val="FF0000"/>
                </a:solidFill>
              </a:endParaRPr>
            </a:p>
          </p:txBody>
        </p:sp>
      </p:grpSp>
    </p:spTree>
    <p:extLst>
      <p:ext uri="{BB962C8B-B14F-4D97-AF65-F5344CB8AC3E}">
        <p14:creationId xmlns:p14="http://schemas.microsoft.com/office/powerpoint/2010/main" val="39389633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Obrázok 1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444343" y="-1"/>
            <a:ext cx="5747657" cy="6079459"/>
          </a:xfrm>
          <a:prstGeom prst="rect">
            <a:avLst/>
          </a:prstGeom>
        </p:spPr>
      </p:pic>
      <p:grpSp>
        <p:nvGrpSpPr>
          <p:cNvPr id="13" name="Skupina 12"/>
          <p:cNvGrpSpPr/>
          <p:nvPr/>
        </p:nvGrpSpPr>
        <p:grpSpPr>
          <a:xfrm>
            <a:off x="390762" y="167150"/>
            <a:ext cx="6078864" cy="1297856"/>
            <a:chOff x="184285" y="0"/>
            <a:chExt cx="11208029" cy="2334530"/>
          </a:xfrm>
        </p:grpSpPr>
        <p:pic>
          <p:nvPicPr>
            <p:cNvPr id="14" name="Obrázok 1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84285" y="0"/>
              <a:ext cx="4676334" cy="2334530"/>
            </a:xfrm>
            <a:prstGeom prst="rect">
              <a:avLst/>
            </a:prstGeom>
          </p:spPr>
        </p:pic>
        <p:pic>
          <p:nvPicPr>
            <p:cNvPr id="15" name="Obrázok 1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305767" y="369162"/>
              <a:ext cx="6086547" cy="1400646"/>
            </a:xfrm>
            <a:prstGeom prst="rect">
              <a:avLst/>
            </a:prstGeom>
          </p:spPr>
        </p:pic>
      </p:grpSp>
      <p:pic>
        <p:nvPicPr>
          <p:cNvPr id="16" name="Obrázok 15"/>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691155" y="5593860"/>
            <a:ext cx="2785870" cy="885323"/>
          </a:xfrm>
          <a:prstGeom prst="rect">
            <a:avLst/>
          </a:prstGeom>
        </p:spPr>
      </p:pic>
      <p:sp>
        <p:nvSpPr>
          <p:cNvPr id="3" name="Obdĺžnik 2">
            <a:extLst>
              <a:ext uri="{FF2B5EF4-FFF2-40B4-BE49-F238E27FC236}">
                <a16:creationId xmlns:a16="http://schemas.microsoft.com/office/drawing/2014/main" id="{834BCB70-829E-924A-DE16-428A7B263B00}"/>
              </a:ext>
            </a:extLst>
          </p:cNvPr>
          <p:cNvSpPr/>
          <p:nvPr/>
        </p:nvSpPr>
        <p:spPr>
          <a:xfrm>
            <a:off x="6285390" y="167150"/>
            <a:ext cx="5814874" cy="6579879"/>
          </a:xfrm>
          <a:prstGeom prst="rect">
            <a:avLst/>
          </a:prstGeom>
          <a:gradFill flip="none" rotWithShape="1">
            <a:gsLst>
              <a:gs pos="0">
                <a:schemeClr val="accent1">
                  <a:lumMod val="5000"/>
                  <a:lumOff val="95000"/>
                  <a:alpha val="0"/>
                </a:schemeClr>
              </a:gs>
              <a:gs pos="79000">
                <a:schemeClr val="bg1"/>
              </a:gs>
              <a:gs pos="83000">
                <a:schemeClr val="bg1"/>
              </a:gs>
              <a:gs pos="100000">
                <a:schemeClr val="bg1"/>
              </a:gs>
            </a:gsLst>
            <a:lin ang="1080000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sk-SK"/>
          </a:p>
        </p:txBody>
      </p:sp>
      <p:sp>
        <p:nvSpPr>
          <p:cNvPr id="4" name="BlokTextu 3">
            <a:extLst>
              <a:ext uri="{FF2B5EF4-FFF2-40B4-BE49-F238E27FC236}">
                <a16:creationId xmlns:a16="http://schemas.microsoft.com/office/drawing/2014/main" id="{B40C47B3-86D0-9709-66A3-8AB083881F6A}"/>
              </a:ext>
            </a:extLst>
          </p:cNvPr>
          <p:cNvSpPr txBox="1"/>
          <p:nvPr/>
        </p:nvSpPr>
        <p:spPr>
          <a:xfrm>
            <a:off x="461634" y="1678637"/>
            <a:ext cx="8087558" cy="4371710"/>
          </a:xfrm>
          <a:prstGeom prst="rect">
            <a:avLst/>
          </a:prstGeom>
          <a:noFill/>
        </p:spPr>
        <p:txBody>
          <a:bodyPr wrap="square">
            <a:spAutoFit/>
          </a:bodyPr>
          <a:lstStyle/>
          <a:p>
            <a:pPr eaLnBrk="1">
              <a:lnSpc>
                <a:spcPct val="93000"/>
              </a:lnSpc>
              <a:buClr>
                <a:srgbClr val="000000"/>
              </a:buClr>
              <a:buSzPct val="100000"/>
              <a:buFont typeface="Times New Roman" panose="02020603050405020304" pitchFamily="18" charset="0"/>
              <a:buNone/>
              <a:defRPr/>
            </a:pPr>
            <a:r>
              <a:rPr lang="sk-SK" b="1" dirty="0">
                <a:solidFill>
                  <a:srgbClr val="000000"/>
                </a:solidFill>
                <a:latin typeface="Calibri (Text)"/>
                <a:cs typeface="Arial Unicode MS" charset="0"/>
              </a:rPr>
              <a:t>Ciele a náplň projektu</a:t>
            </a:r>
          </a:p>
          <a:p>
            <a:pPr marL="285750" indent="-285750" eaLnBrk="1">
              <a:lnSpc>
                <a:spcPct val="93000"/>
              </a:lnSpc>
              <a:spcBef>
                <a:spcPts val="600"/>
              </a:spcBef>
              <a:buClr>
                <a:srgbClr val="000000"/>
              </a:buClr>
              <a:buSzPct val="100000"/>
              <a:buFont typeface="Arial" panose="020B0604020202020204" pitchFamily="34" charset="0"/>
              <a:buChar char="•"/>
              <a:defRPr/>
            </a:pPr>
            <a:r>
              <a:rPr lang="sk-SK" sz="1600" dirty="0">
                <a:latin typeface="Calibri (Text)"/>
                <a:cs typeface="Arial Unicode MS" charset="0"/>
              </a:rPr>
              <a:t>Integrácia poznatkov získaných v projektoch </a:t>
            </a:r>
            <a:r>
              <a:rPr lang="sk-SK" sz="1600" dirty="0" err="1">
                <a:latin typeface="Calibri (Text)"/>
                <a:cs typeface="Arial Unicode MS" charset="0"/>
              </a:rPr>
              <a:t>Horizon</a:t>
            </a:r>
            <a:r>
              <a:rPr lang="sk-SK" sz="1600" dirty="0">
                <a:latin typeface="Calibri (Text)"/>
                <a:cs typeface="Arial Unicode MS" charset="0"/>
              </a:rPr>
              <a:t> 2020 ako RELACS, SOILCARE, PANACEA, CELEBIO a MINDSTEP.</a:t>
            </a:r>
          </a:p>
          <a:p>
            <a:pPr marL="285750" indent="-285750" eaLnBrk="1">
              <a:lnSpc>
                <a:spcPct val="93000"/>
              </a:lnSpc>
              <a:spcBef>
                <a:spcPts val="600"/>
              </a:spcBef>
              <a:buClr>
                <a:srgbClr val="000000"/>
              </a:buClr>
              <a:buSzPct val="100000"/>
              <a:buFont typeface="Arial" panose="020B0604020202020204" pitchFamily="34" charset="0"/>
              <a:buChar char="•"/>
              <a:defRPr/>
            </a:pPr>
            <a:r>
              <a:rPr lang="sk-SK" sz="1600" dirty="0">
                <a:latin typeface="Calibri (Text)"/>
              </a:rPr>
              <a:t>Analýza existujúcich iniciatív a vývoj scenárov špecifi</a:t>
            </a:r>
            <a:r>
              <a:rPr lang="sk-SK" sz="1600" dirty="0">
                <a:latin typeface="Calibri (Text)"/>
                <a:cs typeface="Arial Unicode MS" charset="0"/>
              </a:rPr>
              <a:t>ckých pre jednotlivé regióny EÚ, ktoré integrujú zdravé pôdy a krajinu pre </a:t>
            </a:r>
            <a:r>
              <a:rPr lang="sk-SK" sz="1600" dirty="0" err="1">
                <a:latin typeface="Calibri (Text)"/>
                <a:cs typeface="Arial Unicode MS" charset="0"/>
              </a:rPr>
              <a:t>agroekologický</a:t>
            </a:r>
            <a:r>
              <a:rPr lang="sk-SK" sz="1600" dirty="0">
                <a:latin typeface="Calibri (Text)"/>
                <a:cs typeface="Arial Unicode MS" charset="0"/>
              </a:rPr>
              <a:t> prechod na obehové </a:t>
            </a:r>
            <a:r>
              <a:rPr lang="sk-SK" sz="1600" dirty="0" err="1">
                <a:latin typeface="Calibri (Text)"/>
                <a:cs typeface="Arial Unicode MS" charset="0"/>
              </a:rPr>
              <a:t>biohospodárstvo</a:t>
            </a:r>
            <a:r>
              <a:rPr lang="sk-SK" sz="1600" dirty="0">
                <a:latin typeface="Calibri (Text)"/>
                <a:cs typeface="Arial Unicode MS" charset="0"/>
              </a:rPr>
              <a:t>:</a:t>
            </a:r>
          </a:p>
          <a:p>
            <a:pPr marL="742950" lvl="1" indent="-285750">
              <a:lnSpc>
                <a:spcPct val="93000"/>
              </a:lnSpc>
              <a:spcBef>
                <a:spcPts val="600"/>
              </a:spcBef>
              <a:buClr>
                <a:srgbClr val="000000"/>
              </a:buClr>
              <a:buSzPct val="100000"/>
              <a:buFont typeface="Arial" panose="020B0604020202020204" pitchFamily="34" charset="0"/>
              <a:buChar char="•"/>
              <a:defRPr/>
            </a:pPr>
            <a:r>
              <a:rPr lang="sk-SK" sz="1400" dirty="0">
                <a:latin typeface="Calibri (Text)"/>
                <a:cs typeface="Arial Unicode MS" charset="0"/>
              </a:rPr>
              <a:t>Vyhodnotenie funkcií pôdy, najmä biodiverzity pôdy, ako podmienok umožňujúcich obehové </a:t>
            </a:r>
            <a:r>
              <a:rPr lang="sk-SK" sz="1400" dirty="0" err="1">
                <a:latin typeface="Calibri (Text)"/>
                <a:cs typeface="Arial Unicode MS" charset="0"/>
              </a:rPr>
              <a:t>biohospodárstvo</a:t>
            </a:r>
            <a:r>
              <a:rPr lang="sk-SK" sz="1400" dirty="0">
                <a:latin typeface="Calibri (Text)"/>
                <a:cs typeface="Arial Unicode MS" charset="0"/>
              </a:rPr>
              <a:t>.</a:t>
            </a:r>
          </a:p>
          <a:p>
            <a:pPr marL="742950" lvl="1" indent="-285750">
              <a:lnSpc>
                <a:spcPct val="93000"/>
              </a:lnSpc>
              <a:spcBef>
                <a:spcPts val="600"/>
              </a:spcBef>
              <a:buClr>
                <a:srgbClr val="000000"/>
              </a:buClr>
              <a:buSzPct val="100000"/>
              <a:buFont typeface="Arial" panose="020B0604020202020204" pitchFamily="34" charset="0"/>
              <a:buChar char="•"/>
              <a:defRPr/>
            </a:pPr>
            <a:r>
              <a:rPr lang="sk-SK" sz="1400" dirty="0">
                <a:latin typeface="Calibri (Text)"/>
                <a:cs typeface="Arial Unicode MS" charset="0"/>
              </a:rPr>
              <a:t>Posúdenie možností </a:t>
            </a:r>
            <a:r>
              <a:rPr lang="sk-SK" sz="1400" b="1" dirty="0">
                <a:latin typeface="Calibri (Text)"/>
                <a:cs typeface="Arial Unicode MS" charset="0"/>
              </a:rPr>
              <a:t>optimalizovať riadenie zdrojov uzavretím kolobehu živín, energie a biomasy, integráciou mestských kompostov a zeleného odpadu</a:t>
            </a:r>
            <a:r>
              <a:rPr lang="sk-SK" sz="1400" dirty="0">
                <a:latin typeface="Calibri (Text)"/>
                <a:cs typeface="Arial Unicode MS" charset="0"/>
              </a:rPr>
              <a:t>. Osobitná pozornosť je venovaná prepojenosti mestských a vidieckych oblastí s cieľom uzavretia priestorovo ohraničených cyklov.</a:t>
            </a:r>
          </a:p>
          <a:p>
            <a:pPr marL="742950" lvl="1" indent="-285750">
              <a:lnSpc>
                <a:spcPct val="93000"/>
              </a:lnSpc>
              <a:spcBef>
                <a:spcPts val="600"/>
              </a:spcBef>
              <a:buClr>
                <a:srgbClr val="000000"/>
              </a:buClr>
              <a:buSzPct val="100000"/>
              <a:buFont typeface="Arial" panose="020B0604020202020204" pitchFamily="34" charset="0"/>
              <a:buChar char="•"/>
              <a:defRPr/>
            </a:pPr>
            <a:r>
              <a:rPr lang="sk-SK" sz="1400" b="1" dirty="0">
                <a:latin typeface="Calibri (Text)"/>
                <a:cs typeface="Arial Unicode MS" charset="0"/>
              </a:rPr>
              <a:t>Návrh dlhodobo udržateľných, ekonomicky životaschopných a sociálne prijateľných obehových </a:t>
            </a:r>
            <a:r>
              <a:rPr lang="sk-SK" sz="1400" b="1" dirty="0" err="1">
                <a:latin typeface="Calibri (Text)"/>
                <a:cs typeface="Arial Unicode MS" charset="0"/>
              </a:rPr>
              <a:t>agroekologických</a:t>
            </a:r>
            <a:r>
              <a:rPr lang="sk-SK" sz="1400" b="1" dirty="0">
                <a:latin typeface="Calibri (Text)"/>
                <a:cs typeface="Arial Unicode MS" charset="0"/>
              </a:rPr>
              <a:t> výrobných systémov</a:t>
            </a:r>
            <a:r>
              <a:rPr lang="sk-SK" sz="1400" dirty="0">
                <a:latin typeface="Calibri (Text)"/>
                <a:cs typeface="Arial Unicode MS" charset="0"/>
              </a:rPr>
              <a:t>, ktoré sú udržateľné aj mimo poľnohospodárskeho sektora.</a:t>
            </a:r>
          </a:p>
          <a:p>
            <a:pPr marL="742950" lvl="1" indent="-285750">
              <a:lnSpc>
                <a:spcPct val="93000"/>
              </a:lnSpc>
              <a:spcBef>
                <a:spcPts val="600"/>
              </a:spcBef>
              <a:buClr>
                <a:srgbClr val="000000"/>
              </a:buClr>
              <a:buSzPct val="100000"/>
              <a:buFont typeface="Arial" panose="020B0604020202020204" pitchFamily="34" charset="0"/>
              <a:buChar char="•"/>
              <a:defRPr/>
            </a:pPr>
            <a:r>
              <a:rPr lang="sk-SK" sz="1400" b="1" dirty="0">
                <a:latin typeface="Calibri (Text)"/>
                <a:cs typeface="Arial Unicode MS" charset="0"/>
              </a:rPr>
              <a:t>Návrh viacúčelových systémov hospodárenia </a:t>
            </a:r>
            <a:r>
              <a:rPr lang="sk-SK" sz="1400" dirty="0">
                <a:latin typeface="Calibri (Text)"/>
                <a:cs typeface="Arial Unicode MS" charset="0"/>
              </a:rPr>
              <a:t>s pôdou (na úrovni krajiny), ktoré </a:t>
            </a:r>
            <a:r>
              <a:rPr lang="sk-SK" sz="1400" b="1" dirty="0">
                <a:latin typeface="Calibri (Text)"/>
                <a:cs typeface="Arial Unicode MS" charset="0"/>
              </a:rPr>
              <a:t>podporujú</a:t>
            </a:r>
            <a:r>
              <a:rPr lang="sk-SK" sz="1400" dirty="0">
                <a:latin typeface="Calibri (Text)"/>
                <a:cs typeface="Arial Unicode MS" charset="0"/>
              </a:rPr>
              <a:t> </a:t>
            </a:r>
            <a:r>
              <a:rPr lang="sk-SK" sz="1400" b="1" dirty="0">
                <a:latin typeface="Calibri (Text)"/>
                <a:cs typeface="Arial Unicode MS" charset="0"/>
              </a:rPr>
              <a:t>obehovú bioekonomiku inteligentnú z hľadiska klímy a ukotvenú v zdravých pôdach</a:t>
            </a:r>
            <a:r>
              <a:rPr lang="sk-SK" sz="1400" dirty="0">
                <a:latin typeface="Calibri (Text)"/>
                <a:cs typeface="Arial Unicode MS" charset="0"/>
              </a:rPr>
              <a:t>.</a:t>
            </a:r>
          </a:p>
          <a:p>
            <a:pPr marL="285750" indent="-285750">
              <a:lnSpc>
                <a:spcPct val="93000"/>
              </a:lnSpc>
              <a:spcBef>
                <a:spcPts val="600"/>
              </a:spcBef>
              <a:buClr>
                <a:srgbClr val="000000"/>
              </a:buClr>
              <a:buSzPct val="100000"/>
              <a:buFont typeface="Arial" panose="020B0604020202020204" pitchFamily="34" charset="0"/>
              <a:buChar char="•"/>
              <a:defRPr/>
            </a:pPr>
            <a:r>
              <a:rPr lang="sk-SK" altLang="sk-SK" sz="1600" dirty="0">
                <a:latin typeface="Calibri (Text)"/>
              </a:rPr>
              <a:t>Do analyzovaných scenárov zahrnúť stratégiu biodiverzity do roku 2030, stratégiu z farmy na stôl a akčný plán EÚ pre obehové hospodárstvo.</a:t>
            </a:r>
          </a:p>
          <a:p>
            <a:pPr marL="285750" indent="-285750">
              <a:lnSpc>
                <a:spcPct val="93000"/>
              </a:lnSpc>
              <a:spcBef>
                <a:spcPts val="600"/>
              </a:spcBef>
              <a:buClr>
                <a:srgbClr val="000000"/>
              </a:buClr>
              <a:buSzPct val="100000"/>
              <a:buFont typeface="Arial" panose="020B0604020202020204" pitchFamily="34" charset="0"/>
              <a:buChar char="•"/>
              <a:defRPr/>
            </a:pPr>
            <a:r>
              <a:rPr lang="sk-SK" altLang="sk-SK" sz="1600" dirty="0">
                <a:latin typeface="Calibri (Text)"/>
              </a:rPr>
              <a:t>Odporúčania pre verejné politiky na základe kritického zhodnotenia špecifických riešení.</a:t>
            </a:r>
          </a:p>
        </p:txBody>
      </p:sp>
    </p:spTree>
    <p:extLst>
      <p:ext uri="{BB962C8B-B14F-4D97-AF65-F5344CB8AC3E}">
        <p14:creationId xmlns:p14="http://schemas.microsoft.com/office/powerpoint/2010/main" val="294298143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Obrázok 1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444343" y="-1"/>
            <a:ext cx="5747657" cy="6079459"/>
          </a:xfrm>
          <a:prstGeom prst="rect">
            <a:avLst/>
          </a:prstGeom>
        </p:spPr>
      </p:pic>
      <p:grpSp>
        <p:nvGrpSpPr>
          <p:cNvPr id="13" name="Skupina 12"/>
          <p:cNvGrpSpPr/>
          <p:nvPr/>
        </p:nvGrpSpPr>
        <p:grpSpPr>
          <a:xfrm>
            <a:off x="390762" y="167150"/>
            <a:ext cx="6078864" cy="1297856"/>
            <a:chOff x="184285" y="0"/>
            <a:chExt cx="11208029" cy="2334530"/>
          </a:xfrm>
        </p:grpSpPr>
        <p:pic>
          <p:nvPicPr>
            <p:cNvPr id="14" name="Obrázok 1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84285" y="0"/>
              <a:ext cx="4676334" cy="2334530"/>
            </a:xfrm>
            <a:prstGeom prst="rect">
              <a:avLst/>
            </a:prstGeom>
          </p:spPr>
        </p:pic>
        <p:pic>
          <p:nvPicPr>
            <p:cNvPr id="15" name="Obrázok 1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305767" y="369162"/>
              <a:ext cx="6086547" cy="1400646"/>
            </a:xfrm>
            <a:prstGeom prst="rect">
              <a:avLst/>
            </a:prstGeom>
          </p:spPr>
        </p:pic>
      </p:grpSp>
      <p:pic>
        <p:nvPicPr>
          <p:cNvPr id="16" name="Obrázok 15"/>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691155" y="5593860"/>
            <a:ext cx="2785870" cy="885323"/>
          </a:xfrm>
          <a:prstGeom prst="rect">
            <a:avLst/>
          </a:prstGeom>
        </p:spPr>
      </p:pic>
      <p:sp>
        <p:nvSpPr>
          <p:cNvPr id="42" name="Obdĺžnik 41">
            <a:extLst>
              <a:ext uri="{FF2B5EF4-FFF2-40B4-BE49-F238E27FC236}">
                <a16:creationId xmlns:a16="http://schemas.microsoft.com/office/drawing/2014/main" id="{62523843-C488-067D-4240-AA819A9B51A0}"/>
              </a:ext>
            </a:extLst>
          </p:cNvPr>
          <p:cNvSpPr/>
          <p:nvPr/>
        </p:nvSpPr>
        <p:spPr>
          <a:xfrm>
            <a:off x="6285390" y="167150"/>
            <a:ext cx="5814874" cy="6579879"/>
          </a:xfrm>
          <a:prstGeom prst="rect">
            <a:avLst/>
          </a:prstGeom>
          <a:gradFill flip="none" rotWithShape="1">
            <a:gsLst>
              <a:gs pos="0">
                <a:schemeClr val="accent1">
                  <a:lumMod val="5000"/>
                  <a:lumOff val="95000"/>
                  <a:alpha val="0"/>
                </a:schemeClr>
              </a:gs>
              <a:gs pos="79000">
                <a:schemeClr val="bg1"/>
              </a:gs>
              <a:gs pos="83000">
                <a:schemeClr val="bg1"/>
              </a:gs>
              <a:gs pos="100000">
                <a:schemeClr val="bg1"/>
              </a:gs>
            </a:gsLst>
            <a:lin ang="1080000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sk-SK"/>
          </a:p>
        </p:txBody>
      </p:sp>
      <p:grpSp>
        <p:nvGrpSpPr>
          <p:cNvPr id="18" name="Skupina 17">
            <a:extLst>
              <a:ext uri="{FF2B5EF4-FFF2-40B4-BE49-F238E27FC236}">
                <a16:creationId xmlns:a16="http://schemas.microsoft.com/office/drawing/2014/main" id="{087A9EAB-55D9-9F7E-A92E-021637283578}"/>
              </a:ext>
            </a:extLst>
          </p:cNvPr>
          <p:cNvGrpSpPr/>
          <p:nvPr/>
        </p:nvGrpSpPr>
        <p:grpSpPr>
          <a:xfrm>
            <a:off x="4156227" y="1635348"/>
            <a:ext cx="3379736" cy="4610134"/>
            <a:chOff x="576263" y="236963"/>
            <a:chExt cx="5051797" cy="6890912"/>
          </a:xfrm>
        </p:grpSpPr>
        <p:pic>
          <p:nvPicPr>
            <p:cNvPr id="2" name="Picture 1">
              <a:extLst>
                <a:ext uri="{FF2B5EF4-FFF2-40B4-BE49-F238E27FC236}">
                  <a16:creationId xmlns:a16="http://schemas.microsoft.com/office/drawing/2014/main" id="{5C3913A4-E64E-7B7C-C587-EB88C222F7EA}"/>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76263" y="503238"/>
              <a:ext cx="4514850" cy="6624637"/>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3" name="AutoShape 2">
              <a:extLst>
                <a:ext uri="{FF2B5EF4-FFF2-40B4-BE49-F238E27FC236}">
                  <a16:creationId xmlns:a16="http://schemas.microsoft.com/office/drawing/2014/main" id="{532BDF17-FAF6-CB72-6025-1762853A0C4B}"/>
                </a:ext>
              </a:extLst>
            </p:cNvPr>
            <p:cNvSpPr>
              <a:spLocks noChangeArrowheads="1"/>
            </p:cNvSpPr>
            <p:nvPr/>
          </p:nvSpPr>
          <p:spPr bwMode="auto">
            <a:xfrm>
              <a:off x="2519363" y="3095625"/>
              <a:ext cx="1944687" cy="863600"/>
            </a:xfrm>
            <a:prstGeom prst="roundRect">
              <a:avLst>
                <a:gd name="adj" fmla="val 181"/>
              </a:avLst>
            </a:prstGeom>
            <a:noFill/>
            <a:ln w="72000" cap="flat">
              <a:solidFill>
                <a:srgbClr val="FF3333"/>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sk-SK"/>
            </a:p>
          </p:txBody>
        </p:sp>
        <p:sp>
          <p:nvSpPr>
            <p:cNvPr id="4" name="AutoShape 3">
              <a:extLst>
                <a:ext uri="{FF2B5EF4-FFF2-40B4-BE49-F238E27FC236}">
                  <a16:creationId xmlns:a16="http://schemas.microsoft.com/office/drawing/2014/main" id="{2B831504-76D4-D2C9-F76A-D7A88EB0FACF}"/>
                </a:ext>
              </a:extLst>
            </p:cNvPr>
            <p:cNvSpPr>
              <a:spLocks noChangeArrowheads="1"/>
            </p:cNvSpPr>
            <p:nvPr/>
          </p:nvSpPr>
          <p:spPr bwMode="auto">
            <a:xfrm>
              <a:off x="811213" y="1800225"/>
              <a:ext cx="1944687" cy="1008063"/>
            </a:xfrm>
            <a:prstGeom prst="roundRect">
              <a:avLst>
                <a:gd name="adj" fmla="val 157"/>
              </a:avLst>
            </a:prstGeom>
            <a:noFill/>
            <a:ln w="72000" cap="flat">
              <a:solidFill>
                <a:srgbClr val="FF3333"/>
              </a:solidFill>
              <a:prstDash val="sysDot"/>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sk-SK"/>
            </a:p>
          </p:txBody>
        </p:sp>
        <p:sp>
          <p:nvSpPr>
            <p:cNvPr id="5" name="AutoShape 4">
              <a:extLst>
                <a:ext uri="{FF2B5EF4-FFF2-40B4-BE49-F238E27FC236}">
                  <a16:creationId xmlns:a16="http://schemas.microsoft.com/office/drawing/2014/main" id="{CBCBA920-4047-C214-13AB-E78B8623D31C}"/>
                </a:ext>
              </a:extLst>
            </p:cNvPr>
            <p:cNvSpPr>
              <a:spLocks noChangeArrowheads="1"/>
            </p:cNvSpPr>
            <p:nvPr/>
          </p:nvSpPr>
          <p:spPr bwMode="auto">
            <a:xfrm>
              <a:off x="2519363" y="6015038"/>
              <a:ext cx="1944687" cy="900112"/>
            </a:xfrm>
            <a:prstGeom prst="roundRect">
              <a:avLst>
                <a:gd name="adj" fmla="val 176"/>
              </a:avLst>
            </a:prstGeom>
            <a:noFill/>
            <a:ln w="72000" cap="flat">
              <a:solidFill>
                <a:srgbClr val="FF3333"/>
              </a:solidFill>
              <a:prstDash val="sysDot"/>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sk-SK"/>
            </a:p>
          </p:txBody>
        </p:sp>
        <p:sp>
          <p:nvSpPr>
            <p:cNvPr id="7" name="Text Box 6">
              <a:extLst>
                <a:ext uri="{FF2B5EF4-FFF2-40B4-BE49-F238E27FC236}">
                  <a16:creationId xmlns:a16="http://schemas.microsoft.com/office/drawing/2014/main" id="{198D3820-6F34-116C-EE65-38B18C567713}"/>
                </a:ext>
              </a:extLst>
            </p:cNvPr>
            <p:cNvSpPr txBox="1">
              <a:spLocks noChangeArrowheads="1"/>
            </p:cNvSpPr>
            <p:nvPr/>
          </p:nvSpPr>
          <p:spPr bwMode="auto">
            <a:xfrm>
              <a:off x="2755899" y="1643658"/>
              <a:ext cx="1223964" cy="3603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60876" rIns="90000" bIns="45000"/>
            <a:lstStyle>
              <a:lvl1pPr>
                <a:tabLst>
                  <a:tab pos="723900" algn="l"/>
                </a:tabLst>
                <a:defRPr>
                  <a:solidFill>
                    <a:srgbClr val="000000"/>
                  </a:solidFill>
                  <a:latin typeface="Arial" panose="020B0604020202020204" pitchFamily="34" charset="0"/>
                  <a:cs typeface="Arial Unicode MS" charset="0"/>
                </a:defRPr>
              </a:lvl1pPr>
              <a:lvl2pPr>
                <a:tabLst>
                  <a:tab pos="723900" algn="l"/>
                </a:tabLst>
                <a:defRPr>
                  <a:solidFill>
                    <a:srgbClr val="000000"/>
                  </a:solidFill>
                  <a:latin typeface="Arial" panose="020B0604020202020204" pitchFamily="34" charset="0"/>
                  <a:cs typeface="Arial Unicode MS" charset="0"/>
                </a:defRPr>
              </a:lvl2pPr>
              <a:lvl3pPr>
                <a:tabLst>
                  <a:tab pos="723900" algn="l"/>
                </a:tabLst>
                <a:defRPr>
                  <a:solidFill>
                    <a:srgbClr val="000000"/>
                  </a:solidFill>
                  <a:latin typeface="Arial" panose="020B0604020202020204" pitchFamily="34" charset="0"/>
                  <a:cs typeface="Arial Unicode MS" charset="0"/>
                </a:defRPr>
              </a:lvl3pPr>
              <a:lvl4pPr>
                <a:tabLst>
                  <a:tab pos="723900" algn="l"/>
                </a:tabLst>
                <a:defRPr>
                  <a:solidFill>
                    <a:srgbClr val="000000"/>
                  </a:solidFill>
                  <a:latin typeface="Arial" panose="020B0604020202020204" pitchFamily="34" charset="0"/>
                  <a:cs typeface="Arial Unicode MS" charset="0"/>
                </a:defRPr>
              </a:lvl4pPr>
              <a:lvl5pPr>
                <a:tabLst>
                  <a:tab pos="723900" algn="l"/>
                </a:tabLst>
                <a:defRPr>
                  <a:solidFill>
                    <a:srgbClr val="000000"/>
                  </a:solidFill>
                  <a:latin typeface="Arial" panose="020B0604020202020204" pitchFamily="34" charset="0"/>
                  <a:cs typeface="Arial Unicode MS" charset="0"/>
                </a:defRPr>
              </a:lvl5pPr>
              <a:lvl6pPr marL="25146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Lst>
                <a:defRPr>
                  <a:solidFill>
                    <a:srgbClr val="000000"/>
                  </a:solidFill>
                  <a:latin typeface="Arial" panose="020B0604020202020204" pitchFamily="34" charset="0"/>
                  <a:cs typeface="Arial Unicode MS" charset="0"/>
                </a:defRPr>
              </a:lvl6pPr>
              <a:lvl7pPr marL="29718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Lst>
                <a:defRPr>
                  <a:solidFill>
                    <a:srgbClr val="000000"/>
                  </a:solidFill>
                  <a:latin typeface="Arial" panose="020B0604020202020204" pitchFamily="34" charset="0"/>
                  <a:cs typeface="Arial Unicode MS" charset="0"/>
                </a:defRPr>
              </a:lvl7pPr>
              <a:lvl8pPr marL="34290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Lst>
                <a:defRPr>
                  <a:solidFill>
                    <a:srgbClr val="000000"/>
                  </a:solidFill>
                  <a:latin typeface="Arial" panose="020B0604020202020204" pitchFamily="34" charset="0"/>
                  <a:cs typeface="Arial Unicode MS" charset="0"/>
                </a:defRPr>
              </a:lvl8pPr>
              <a:lvl9pPr marL="38862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Lst>
                <a:defRPr>
                  <a:solidFill>
                    <a:srgbClr val="000000"/>
                  </a:solidFill>
                  <a:latin typeface="Arial" panose="020B0604020202020204" pitchFamily="34" charset="0"/>
                  <a:cs typeface="Arial Unicode MS" charset="0"/>
                </a:defRPr>
              </a:lvl9pPr>
            </a:lstStyle>
            <a:p>
              <a:r>
                <a:rPr lang="sk-SK" altLang="sk-SK" sz="1400" b="1" dirty="0" err="1">
                  <a:solidFill>
                    <a:srgbClr val="FF3300"/>
                  </a:solidFill>
                </a:rPr>
                <a:t>co-lead</a:t>
              </a:r>
              <a:endParaRPr lang="sk-SK" altLang="sk-SK" sz="1400" b="1" dirty="0">
                <a:solidFill>
                  <a:srgbClr val="FF3300"/>
                </a:solidFill>
              </a:endParaRPr>
            </a:p>
          </p:txBody>
        </p:sp>
        <p:sp>
          <p:nvSpPr>
            <p:cNvPr id="8" name="Text Box 7">
              <a:extLst>
                <a:ext uri="{FF2B5EF4-FFF2-40B4-BE49-F238E27FC236}">
                  <a16:creationId xmlns:a16="http://schemas.microsoft.com/office/drawing/2014/main" id="{0ACCBB2F-1228-25CB-EB0B-D86B586BCF7C}"/>
                </a:ext>
              </a:extLst>
            </p:cNvPr>
            <p:cNvSpPr txBox="1">
              <a:spLocks noChangeArrowheads="1"/>
            </p:cNvSpPr>
            <p:nvPr/>
          </p:nvSpPr>
          <p:spPr bwMode="auto">
            <a:xfrm>
              <a:off x="3874559" y="2591593"/>
              <a:ext cx="1223964" cy="3603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60876" rIns="90000" bIns="45000"/>
            <a:lstStyle>
              <a:lvl1pPr>
                <a:tabLst>
                  <a:tab pos="723900" algn="l"/>
                </a:tabLst>
                <a:defRPr>
                  <a:solidFill>
                    <a:srgbClr val="000000"/>
                  </a:solidFill>
                  <a:latin typeface="Arial" panose="020B0604020202020204" pitchFamily="34" charset="0"/>
                  <a:cs typeface="Arial Unicode MS" charset="0"/>
                </a:defRPr>
              </a:lvl1pPr>
              <a:lvl2pPr>
                <a:tabLst>
                  <a:tab pos="723900" algn="l"/>
                </a:tabLst>
                <a:defRPr>
                  <a:solidFill>
                    <a:srgbClr val="000000"/>
                  </a:solidFill>
                  <a:latin typeface="Arial" panose="020B0604020202020204" pitchFamily="34" charset="0"/>
                  <a:cs typeface="Arial Unicode MS" charset="0"/>
                </a:defRPr>
              </a:lvl2pPr>
              <a:lvl3pPr>
                <a:tabLst>
                  <a:tab pos="723900" algn="l"/>
                </a:tabLst>
                <a:defRPr>
                  <a:solidFill>
                    <a:srgbClr val="000000"/>
                  </a:solidFill>
                  <a:latin typeface="Arial" panose="020B0604020202020204" pitchFamily="34" charset="0"/>
                  <a:cs typeface="Arial Unicode MS" charset="0"/>
                </a:defRPr>
              </a:lvl3pPr>
              <a:lvl4pPr>
                <a:tabLst>
                  <a:tab pos="723900" algn="l"/>
                </a:tabLst>
                <a:defRPr>
                  <a:solidFill>
                    <a:srgbClr val="000000"/>
                  </a:solidFill>
                  <a:latin typeface="Arial" panose="020B0604020202020204" pitchFamily="34" charset="0"/>
                  <a:cs typeface="Arial Unicode MS" charset="0"/>
                </a:defRPr>
              </a:lvl4pPr>
              <a:lvl5pPr>
                <a:tabLst>
                  <a:tab pos="723900" algn="l"/>
                </a:tabLst>
                <a:defRPr>
                  <a:solidFill>
                    <a:srgbClr val="000000"/>
                  </a:solidFill>
                  <a:latin typeface="Arial" panose="020B0604020202020204" pitchFamily="34" charset="0"/>
                  <a:cs typeface="Arial Unicode MS" charset="0"/>
                </a:defRPr>
              </a:lvl5pPr>
              <a:lvl6pPr marL="25146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Lst>
                <a:defRPr>
                  <a:solidFill>
                    <a:srgbClr val="000000"/>
                  </a:solidFill>
                  <a:latin typeface="Arial" panose="020B0604020202020204" pitchFamily="34" charset="0"/>
                  <a:cs typeface="Arial Unicode MS" charset="0"/>
                </a:defRPr>
              </a:lvl6pPr>
              <a:lvl7pPr marL="29718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Lst>
                <a:defRPr>
                  <a:solidFill>
                    <a:srgbClr val="000000"/>
                  </a:solidFill>
                  <a:latin typeface="Arial" panose="020B0604020202020204" pitchFamily="34" charset="0"/>
                  <a:cs typeface="Arial Unicode MS" charset="0"/>
                </a:defRPr>
              </a:lvl7pPr>
              <a:lvl8pPr marL="34290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Lst>
                <a:defRPr>
                  <a:solidFill>
                    <a:srgbClr val="000000"/>
                  </a:solidFill>
                  <a:latin typeface="Arial" panose="020B0604020202020204" pitchFamily="34" charset="0"/>
                  <a:cs typeface="Arial Unicode MS" charset="0"/>
                </a:defRPr>
              </a:lvl8pPr>
              <a:lvl9pPr marL="38862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Lst>
                <a:defRPr>
                  <a:solidFill>
                    <a:srgbClr val="000000"/>
                  </a:solidFill>
                  <a:latin typeface="Arial" panose="020B0604020202020204" pitchFamily="34" charset="0"/>
                  <a:cs typeface="Arial Unicode MS" charset="0"/>
                </a:defRPr>
              </a:lvl9pPr>
            </a:lstStyle>
            <a:p>
              <a:r>
                <a:rPr lang="sk-SK" altLang="sk-SK" sz="1400" b="1" u="sng" dirty="0" err="1">
                  <a:solidFill>
                    <a:srgbClr val="FF3300"/>
                  </a:solidFill>
                </a:rPr>
                <a:t>lead</a:t>
              </a:r>
              <a:endParaRPr lang="sk-SK" altLang="sk-SK" sz="1600" b="1" u="sng" dirty="0">
                <a:solidFill>
                  <a:srgbClr val="FF3300"/>
                </a:solidFill>
              </a:endParaRPr>
            </a:p>
          </p:txBody>
        </p:sp>
        <p:sp>
          <p:nvSpPr>
            <p:cNvPr id="12" name="Text Box 12">
              <a:extLst>
                <a:ext uri="{FF2B5EF4-FFF2-40B4-BE49-F238E27FC236}">
                  <a16:creationId xmlns:a16="http://schemas.microsoft.com/office/drawing/2014/main" id="{281BA4A5-DD54-63C9-0FC0-7D75AF41B6D2}"/>
                </a:ext>
              </a:extLst>
            </p:cNvPr>
            <p:cNvSpPr txBox="1">
              <a:spLocks noChangeArrowheads="1"/>
            </p:cNvSpPr>
            <p:nvPr/>
          </p:nvSpPr>
          <p:spPr bwMode="auto">
            <a:xfrm>
              <a:off x="2742780" y="236963"/>
              <a:ext cx="2885280" cy="35558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60876" rIns="90000" bIns="45000"/>
            <a:lstStyle>
              <a:lvl1pPr>
                <a:tabLst>
                  <a:tab pos="723900" algn="l"/>
                  <a:tab pos="1447800" algn="l"/>
                </a:tabLst>
                <a:defRPr>
                  <a:solidFill>
                    <a:srgbClr val="000000"/>
                  </a:solidFill>
                  <a:latin typeface="Arial" panose="020B0604020202020204" pitchFamily="34" charset="0"/>
                  <a:cs typeface="Arial Unicode MS" charset="0"/>
                </a:defRPr>
              </a:lvl1pPr>
              <a:lvl2pPr>
                <a:tabLst>
                  <a:tab pos="723900" algn="l"/>
                  <a:tab pos="1447800" algn="l"/>
                </a:tabLst>
                <a:defRPr>
                  <a:solidFill>
                    <a:srgbClr val="000000"/>
                  </a:solidFill>
                  <a:latin typeface="Arial" panose="020B0604020202020204" pitchFamily="34" charset="0"/>
                  <a:cs typeface="Arial Unicode MS" charset="0"/>
                </a:defRPr>
              </a:lvl2pPr>
              <a:lvl3pPr>
                <a:tabLst>
                  <a:tab pos="723900" algn="l"/>
                  <a:tab pos="1447800" algn="l"/>
                </a:tabLst>
                <a:defRPr>
                  <a:solidFill>
                    <a:srgbClr val="000000"/>
                  </a:solidFill>
                  <a:latin typeface="Arial" panose="020B0604020202020204" pitchFamily="34" charset="0"/>
                  <a:cs typeface="Arial Unicode MS" charset="0"/>
                </a:defRPr>
              </a:lvl3pPr>
              <a:lvl4pPr>
                <a:tabLst>
                  <a:tab pos="723900" algn="l"/>
                  <a:tab pos="1447800" algn="l"/>
                </a:tabLst>
                <a:defRPr>
                  <a:solidFill>
                    <a:srgbClr val="000000"/>
                  </a:solidFill>
                  <a:latin typeface="Arial" panose="020B0604020202020204" pitchFamily="34" charset="0"/>
                  <a:cs typeface="Arial Unicode MS" charset="0"/>
                </a:defRPr>
              </a:lvl4pPr>
              <a:lvl5pPr>
                <a:tabLst>
                  <a:tab pos="723900" algn="l"/>
                  <a:tab pos="1447800" algn="l"/>
                </a:tabLst>
                <a:defRPr>
                  <a:solidFill>
                    <a:srgbClr val="000000"/>
                  </a:solidFill>
                  <a:latin typeface="Arial" panose="020B0604020202020204" pitchFamily="34" charset="0"/>
                  <a:cs typeface="Arial Unicode MS" charset="0"/>
                </a:defRPr>
              </a:lvl5pPr>
              <a:lvl6pPr marL="25146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Lst>
                <a:defRPr>
                  <a:solidFill>
                    <a:srgbClr val="000000"/>
                  </a:solidFill>
                  <a:latin typeface="Arial" panose="020B0604020202020204" pitchFamily="34" charset="0"/>
                  <a:cs typeface="Arial Unicode MS" charset="0"/>
                </a:defRPr>
              </a:lvl6pPr>
              <a:lvl7pPr marL="29718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Lst>
                <a:defRPr>
                  <a:solidFill>
                    <a:srgbClr val="000000"/>
                  </a:solidFill>
                  <a:latin typeface="Arial" panose="020B0604020202020204" pitchFamily="34" charset="0"/>
                  <a:cs typeface="Arial Unicode MS" charset="0"/>
                </a:defRPr>
              </a:lvl7pPr>
              <a:lvl8pPr marL="34290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Lst>
                <a:defRPr>
                  <a:solidFill>
                    <a:srgbClr val="000000"/>
                  </a:solidFill>
                  <a:latin typeface="Arial" panose="020B0604020202020204" pitchFamily="34" charset="0"/>
                  <a:cs typeface="Arial Unicode MS" charset="0"/>
                </a:defRPr>
              </a:lvl8pPr>
              <a:lvl9pPr marL="38862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Lst>
                <a:defRPr>
                  <a:solidFill>
                    <a:srgbClr val="000000"/>
                  </a:solidFill>
                  <a:latin typeface="Arial" panose="020B0604020202020204" pitchFamily="34" charset="0"/>
                  <a:cs typeface="Arial Unicode MS" charset="0"/>
                </a:defRPr>
              </a:lvl9pPr>
            </a:lstStyle>
            <a:p>
              <a:pPr algn="r"/>
              <a:r>
                <a:rPr lang="sk-SK" altLang="sk-SK" sz="2400" b="1" dirty="0">
                  <a:solidFill>
                    <a:srgbClr val="FF3300"/>
                  </a:solidFill>
                  <a:latin typeface="+mn-lt"/>
                  <a:cs typeface="Arial" panose="020B0604020202020204" pitchFamily="34" charset="0"/>
                </a:rPr>
                <a:t>Úloha NPPC</a:t>
              </a:r>
            </a:p>
          </p:txBody>
        </p:sp>
      </p:grpSp>
      <p:sp>
        <p:nvSpPr>
          <p:cNvPr id="19" name="Text Box 6">
            <a:extLst>
              <a:ext uri="{FF2B5EF4-FFF2-40B4-BE49-F238E27FC236}">
                <a16:creationId xmlns:a16="http://schemas.microsoft.com/office/drawing/2014/main" id="{2EF1083D-5217-849E-A551-309D4DE188A6}"/>
              </a:ext>
            </a:extLst>
          </p:cNvPr>
          <p:cNvSpPr txBox="1">
            <a:spLocks noChangeArrowheads="1"/>
          </p:cNvSpPr>
          <p:nvPr/>
        </p:nvSpPr>
        <p:spPr bwMode="auto">
          <a:xfrm>
            <a:off x="6106707" y="5194197"/>
            <a:ext cx="818852" cy="24108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60876" rIns="90000" bIns="45000"/>
          <a:lstStyle>
            <a:lvl1pPr>
              <a:tabLst>
                <a:tab pos="723900" algn="l"/>
              </a:tabLst>
              <a:defRPr>
                <a:solidFill>
                  <a:srgbClr val="000000"/>
                </a:solidFill>
                <a:latin typeface="Arial" panose="020B0604020202020204" pitchFamily="34" charset="0"/>
                <a:cs typeface="Arial Unicode MS" charset="0"/>
              </a:defRPr>
            </a:lvl1pPr>
            <a:lvl2pPr>
              <a:tabLst>
                <a:tab pos="723900" algn="l"/>
              </a:tabLst>
              <a:defRPr>
                <a:solidFill>
                  <a:srgbClr val="000000"/>
                </a:solidFill>
                <a:latin typeface="Arial" panose="020B0604020202020204" pitchFamily="34" charset="0"/>
                <a:cs typeface="Arial Unicode MS" charset="0"/>
              </a:defRPr>
            </a:lvl2pPr>
            <a:lvl3pPr>
              <a:tabLst>
                <a:tab pos="723900" algn="l"/>
              </a:tabLst>
              <a:defRPr>
                <a:solidFill>
                  <a:srgbClr val="000000"/>
                </a:solidFill>
                <a:latin typeface="Arial" panose="020B0604020202020204" pitchFamily="34" charset="0"/>
                <a:cs typeface="Arial Unicode MS" charset="0"/>
              </a:defRPr>
            </a:lvl3pPr>
            <a:lvl4pPr>
              <a:tabLst>
                <a:tab pos="723900" algn="l"/>
              </a:tabLst>
              <a:defRPr>
                <a:solidFill>
                  <a:srgbClr val="000000"/>
                </a:solidFill>
                <a:latin typeface="Arial" panose="020B0604020202020204" pitchFamily="34" charset="0"/>
                <a:cs typeface="Arial Unicode MS" charset="0"/>
              </a:defRPr>
            </a:lvl4pPr>
            <a:lvl5pPr>
              <a:tabLst>
                <a:tab pos="723900" algn="l"/>
              </a:tabLst>
              <a:defRPr>
                <a:solidFill>
                  <a:srgbClr val="000000"/>
                </a:solidFill>
                <a:latin typeface="Arial" panose="020B0604020202020204" pitchFamily="34" charset="0"/>
                <a:cs typeface="Arial Unicode MS" charset="0"/>
              </a:defRPr>
            </a:lvl5pPr>
            <a:lvl6pPr marL="25146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Lst>
              <a:defRPr>
                <a:solidFill>
                  <a:srgbClr val="000000"/>
                </a:solidFill>
                <a:latin typeface="Arial" panose="020B0604020202020204" pitchFamily="34" charset="0"/>
                <a:cs typeface="Arial Unicode MS" charset="0"/>
              </a:defRPr>
            </a:lvl6pPr>
            <a:lvl7pPr marL="29718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Lst>
              <a:defRPr>
                <a:solidFill>
                  <a:srgbClr val="000000"/>
                </a:solidFill>
                <a:latin typeface="Arial" panose="020B0604020202020204" pitchFamily="34" charset="0"/>
                <a:cs typeface="Arial Unicode MS" charset="0"/>
              </a:defRPr>
            </a:lvl7pPr>
            <a:lvl8pPr marL="34290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Lst>
              <a:defRPr>
                <a:solidFill>
                  <a:srgbClr val="000000"/>
                </a:solidFill>
                <a:latin typeface="Arial" panose="020B0604020202020204" pitchFamily="34" charset="0"/>
                <a:cs typeface="Arial Unicode MS" charset="0"/>
              </a:defRPr>
            </a:lvl8pPr>
            <a:lvl9pPr marL="38862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Lst>
              <a:defRPr>
                <a:solidFill>
                  <a:srgbClr val="000000"/>
                </a:solidFill>
                <a:latin typeface="Arial" panose="020B0604020202020204" pitchFamily="34" charset="0"/>
                <a:cs typeface="Arial Unicode MS" charset="0"/>
              </a:defRPr>
            </a:lvl9pPr>
          </a:lstStyle>
          <a:p>
            <a:r>
              <a:rPr lang="sk-SK" altLang="sk-SK" sz="1400" b="1" dirty="0" err="1">
                <a:solidFill>
                  <a:srgbClr val="FF3300"/>
                </a:solidFill>
              </a:rPr>
              <a:t>co-lead</a:t>
            </a:r>
            <a:endParaRPr lang="sk-SK" altLang="sk-SK" sz="1400" b="1" dirty="0">
              <a:solidFill>
                <a:srgbClr val="FF3300"/>
              </a:solidFill>
            </a:endParaRPr>
          </a:p>
        </p:txBody>
      </p:sp>
      <p:sp>
        <p:nvSpPr>
          <p:cNvPr id="6" name="BlokTextu 5">
            <a:extLst>
              <a:ext uri="{FF2B5EF4-FFF2-40B4-BE49-F238E27FC236}">
                <a16:creationId xmlns:a16="http://schemas.microsoft.com/office/drawing/2014/main" id="{7EF9335B-FF93-31C6-001F-DD6F349AF93B}"/>
              </a:ext>
            </a:extLst>
          </p:cNvPr>
          <p:cNvSpPr txBox="1"/>
          <p:nvPr/>
        </p:nvSpPr>
        <p:spPr>
          <a:xfrm>
            <a:off x="844559" y="3413647"/>
            <a:ext cx="2606608" cy="2654381"/>
          </a:xfrm>
          <a:prstGeom prst="rect">
            <a:avLst/>
          </a:prstGeom>
          <a:noFill/>
        </p:spPr>
        <p:txBody>
          <a:bodyPr wrap="square">
            <a:spAutoFit/>
          </a:bodyPr>
          <a:lstStyle/>
          <a:p>
            <a:pPr eaLnBrk="1">
              <a:lnSpc>
                <a:spcPct val="93000"/>
              </a:lnSpc>
              <a:buClr>
                <a:srgbClr val="000000"/>
              </a:buClr>
              <a:buSzPct val="100000"/>
              <a:buFont typeface="Times New Roman" panose="02020603050405020304" pitchFamily="18" charset="0"/>
              <a:buNone/>
              <a:defRPr/>
            </a:pPr>
            <a:r>
              <a:rPr lang="en-US" sz="2400" b="1" dirty="0" err="1">
                <a:solidFill>
                  <a:srgbClr val="000000"/>
                </a:solidFill>
                <a:ea typeface="+mn-ea"/>
                <a:cs typeface="Arial Unicode MS" charset="0"/>
              </a:rPr>
              <a:t>Partneri</a:t>
            </a:r>
            <a:r>
              <a:rPr lang="en-US" sz="2400" b="1" dirty="0">
                <a:solidFill>
                  <a:srgbClr val="000000"/>
                </a:solidFill>
                <a:ea typeface="+mn-ea"/>
                <a:cs typeface="Arial Unicode MS" charset="0"/>
              </a:rPr>
              <a:t> </a:t>
            </a:r>
            <a:r>
              <a:rPr lang="en-US" sz="2400" b="1" dirty="0" err="1">
                <a:solidFill>
                  <a:srgbClr val="000000"/>
                </a:solidFill>
                <a:ea typeface="+mn-ea"/>
                <a:cs typeface="Arial Unicode MS" charset="0"/>
              </a:rPr>
              <a:t>projektu</a:t>
            </a:r>
            <a:endParaRPr lang="en-US" sz="2400" b="1" dirty="0">
              <a:solidFill>
                <a:srgbClr val="000000"/>
              </a:solidFill>
              <a:ea typeface="+mn-ea"/>
              <a:cs typeface="Arial Unicode MS" charset="0"/>
            </a:endParaRPr>
          </a:p>
          <a:p>
            <a:pPr marL="285750" indent="-285750" eaLnBrk="1">
              <a:lnSpc>
                <a:spcPct val="93000"/>
              </a:lnSpc>
              <a:spcBef>
                <a:spcPts val="600"/>
              </a:spcBef>
              <a:buClr>
                <a:srgbClr val="000000"/>
              </a:buClr>
              <a:buSzPct val="100000"/>
              <a:buFont typeface="Arial" panose="020B0604020202020204" pitchFamily="34" charset="0"/>
              <a:buChar char="•"/>
              <a:defRPr/>
            </a:pPr>
            <a:r>
              <a:rPr lang="en-US" sz="1400" dirty="0" err="1">
                <a:solidFill>
                  <a:srgbClr val="000000"/>
                </a:solidFill>
                <a:ea typeface="+mn-ea"/>
                <a:cs typeface="Arial Unicode MS" charset="0"/>
              </a:rPr>
              <a:t>Holandsko</a:t>
            </a:r>
            <a:r>
              <a:rPr lang="en-US" sz="1400" dirty="0">
                <a:solidFill>
                  <a:srgbClr val="000000"/>
                </a:solidFill>
                <a:ea typeface="+mn-ea"/>
                <a:cs typeface="Arial Unicode MS" charset="0"/>
              </a:rPr>
              <a:t>: WUR </a:t>
            </a:r>
          </a:p>
          <a:p>
            <a:pPr marL="285750" indent="-285750" eaLnBrk="1">
              <a:lnSpc>
                <a:spcPct val="93000"/>
              </a:lnSpc>
              <a:spcBef>
                <a:spcPts val="600"/>
              </a:spcBef>
              <a:buClr>
                <a:srgbClr val="000000"/>
              </a:buClr>
              <a:buSzPct val="100000"/>
              <a:buFont typeface="Arial" panose="020B0604020202020204" pitchFamily="34" charset="0"/>
              <a:buChar char="•"/>
              <a:defRPr/>
            </a:pPr>
            <a:r>
              <a:rPr lang="en-US" sz="1400" dirty="0" err="1">
                <a:solidFill>
                  <a:srgbClr val="000000"/>
                </a:solidFill>
                <a:ea typeface="+mn-ea"/>
                <a:cs typeface="Arial Unicode MS" charset="0"/>
              </a:rPr>
              <a:t>Belgicko</a:t>
            </a:r>
            <a:r>
              <a:rPr lang="en-US" sz="1400" dirty="0">
                <a:solidFill>
                  <a:srgbClr val="000000"/>
                </a:solidFill>
                <a:ea typeface="+mn-ea"/>
                <a:cs typeface="Arial Unicode MS" charset="0"/>
              </a:rPr>
              <a:t>: </a:t>
            </a:r>
            <a:r>
              <a:rPr lang="sk-SK" sz="1400" dirty="0">
                <a:solidFill>
                  <a:srgbClr val="000000"/>
                </a:solidFill>
                <a:ea typeface="+mn-ea"/>
                <a:cs typeface="Arial Unicode MS" charset="0"/>
              </a:rPr>
              <a:t>ILVO</a:t>
            </a:r>
            <a:endParaRPr lang="en-US" sz="1400" b="1" dirty="0">
              <a:ea typeface="+mn-ea"/>
              <a:cs typeface="Arial Unicode MS" charset="0"/>
            </a:endParaRPr>
          </a:p>
          <a:p>
            <a:pPr marL="285750" indent="-285750" eaLnBrk="1">
              <a:lnSpc>
                <a:spcPct val="93000"/>
              </a:lnSpc>
              <a:spcBef>
                <a:spcPts val="600"/>
              </a:spcBef>
              <a:buClr>
                <a:srgbClr val="000000"/>
              </a:buClr>
              <a:buSzPct val="100000"/>
              <a:buFont typeface="Arial" panose="020B0604020202020204" pitchFamily="34" charset="0"/>
              <a:buChar char="•"/>
              <a:defRPr/>
            </a:pPr>
            <a:r>
              <a:rPr lang="en-US" sz="1400" dirty="0" err="1">
                <a:solidFill>
                  <a:srgbClr val="000000"/>
                </a:solidFill>
                <a:ea typeface="+mn-ea"/>
                <a:cs typeface="Arial Unicode MS" charset="0"/>
              </a:rPr>
              <a:t>Litva</a:t>
            </a:r>
            <a:r>
              <a:rPr lang="en-US" sz="1400" dirty="0">
                <a:solidFill>
                  <a:srgbClr val="000000"/>
                </a:solidFill>
                <a:ea typeface="+mn-ea"/>
                <a:cs typeface="Arial Unicode MS" charset="0"/>
              </a:rPr>
              <a:t>: </a:t>
            </a:r>
            <a:r>
              <a:rPr lang="sk-SK" sz="1400" dirty="0">
                <a:solidFill>
                  <a:srgbClr val="000000"/>
                </a:solidFill>
                <a:ea typeface="+mn-ea"/>
                <a:cs typeface="Arial Unicode MS" charset="0"/>
              </a:rPr>
              <a:t>LAMMC</a:t>
            </a:r>
            <a:r>
              <a:rPr lang="en-US" sz="1400" dirty="0">
                <a:ea typeface="+mn-ea"/>
                <a:cs typeface="Arial Unicode MS" charset="0"/>
              </a:rPr>
              <a:t> </a:t>
            </a:r>
          </a:p>
          <a:p>
            <a:pPr marL="285750" indent="-285750" eaLnBrk="1">
              <a:lnSpc>
                <a:spcPct val="93000"/>
              </a:lnSpc>
              <a:spcBef>
                <a:spcPts val="600"/>
              </a:spcBef>
              <a:buClr>
                <a:srgbClr val="000000"/>
              </a:buClr>
              <a:buSzPct val="100000"/>
              <a:buFont typeface="Arial" panose="020B0604020202020204" pitchFamily="34" charset="0"/>
              <a:buChar char="•"/>
              <a:defRPr/>
            </a:pPr>
            <a:r>
              <a:rPr lang="en-US" sz="1400" dirty="0" err="1">
                <a:solidFill>
                  <a:srgbClr val="000000"/>
                </a:solidFill>
                <a:ea typeface="+mn-ea"/>
                <a:cs typeface="Arial Unicode MS" charset="0"/>
              </a:rPr>
              <a:t>Nórsko</a:t>
            </a:r>
            <a:r>
              <a:rPr lang="en-US" sz="1400" dirty="0">
                <a:solidFill>
                  <a:srgbClr val="000000"/>
                </a:solidFill>
                <a:ea typeface="+mn-ea"/>
                <a:cs typeface="Arial Unicode MS" charset="0"/>
              </a:rPr>
              <a:t>: </a:t>
            </a:r>
            <a:r>
              <a:rPr lang="sk-SK" sz="1400" dirty="0">
                <a:solidFill>
                  <a:srgbClr val="000000"/>
                </a:solidFill>
                <a:ea typeface="+mn-ea"/>
                <a:cs typeface="Arial Unicode MS" charset="0"/>
              </a:rPr>
              <a:t>NIBIO</a:t>
            </a:r>
            <a:r>
              <a:rPr lang="sk-SK" sz="1400" dirty="0">
                <a:ea typeface="+mn-ea"/>
                <a:cs typeface="Arial Unicode MS" charset="0"/>
              </a:rPr>
              <a:t> </a:t>
            </a:r>
            <a:endParaRPr lang="en-US" sz="1400" dirty="0">
              <a:ea typeface="+mn-ea"/>
              <a:cs typeface="Arial Unicode MS" charset="0"/>
            </a:endParaRPr>
          </a:p>
          <a:p>
            <a:pPr marL="285750" indent="-285750" eaLnBrk="1">
              <a:lnSpc>
                <a:spcPct val="93000"/>
              </a:lnSpc>
              <a:spcBef>
                <a:spcPts val="600"/>
              </a:spcBef>
              <a:buClr>
                <a:srgbClr val="000000"/>
              </a:buClr>
              <a:buSzPct val="100000"/>
              <a:buFont typeface="Arial" panose="020B0604020202020204" pitchFamily="34" charset="0"/>
              <a:buChar char="•"/>
              <a:defRPr/>
            </a:pPr>
            <a:r>
              <a:rPr lang="en-US" sz="1400" dirty="0" err="1">
                <a:solidFill>
                  <a:srgbClr val="000000"/>
                </a:solidFill>
                <a:ea typeface="+mn-ea"/>
                <a:cs typeface="Arial Unicode MS" charset="0"/>
              </a:rPr>
              <a:t>Slovensko</a:t>
            </a:r>
            <a:r>
              <a:rPr lang="en-US" sz="1400" dirty="0">
                <a:solidFill>
                  <a:srgbClr val="000000"/>
                </a:solidFill>
                <a:ea typeface="+mn-ea"/>
                <a:cs typeface="Arial Unicode MS" charset="0"/>
              </a:rPr>
              <a:t>: </a:t>
            </a:r>
            <a:r>
              <a:rPr lang="sk-SK" sz="1400" dirty="0">
                <a:solidFill>
                  <a:srgbClr val="000000"/>
                </a:solidFill>
                <a:ea typeface="+mn-ea"/>
                <a:cs typeface="Arial Unicode MS" charset="0"/>
              </a:rPr>
              <a:t>NPPC</a:t>
            </a:r>
            <a:r>
              <a:rPr lang="sk-SK" sz="1400" dirty="0">
                <a:ea typeface="+mn-ea"/>
                <a:cs typeface="Arial Unicode MS" charset="0"/>
              </a:rPr>
              <a:t> </a:t>
            </a:r>
            <a:endParaRPr lang="en-US" sz="1400" dirty="0">
              <a:ea typeface="+mn-ea"/>
              <a:cs typeface="Arial Unicode MS" charset="0"/>
            </a:endParaRPr>
          </a:p>
          <a:p>
            <a:pPr marL="285750" indent="-285750" eaLnBrk="1">
              <a:lnSpc>
                <a:spcPct val="93000"/>
              </a:lnSpc>
              <a:spcBef>
                <a:spcPts val="600"/>
              </a:spcBef>
              <a:buClr>
                <a:srgbClr val="000000"/>
              </a:buClr>
              <a:buSzPct val="100000"/>
              <a:buFont typeface="Arial" panose="020B0604020202020204" pitchFamily="34" charset="0"/>
              <a:buChar char="•"/>
              <a:defRPr/>
            </a:pPr>
            <a:r>
              <a:rPr lang="en-US" sz="1400" dirty="0" err="1">
                <a:solidFill>
                  <a:srgbClr val="000000"/>
                </a:solidFill>
                <a:ea typeface="+mn-ea"/>
                <a:cs typeface="Arial Unicode MS" charset="0"/>
              </a:rPr>
              <a:t>Španielsko</a:t>
            </a:r>
            <a:r>
              <a:rPr lang="en-US" sz="1400" dirty="0">
                <a:solidFill>
                  <a:srgbClr val="000000"/>
                </a:solidFill>
                <a:ea typeface="+mn-ea"/>
                <a:cs typeface="Arial Unicode MS" charset="0"/>
              </a:rPr>
              <a:t>: </a:t>
            </a:r>
            <a:r>
              <a:rPr lang="sk-SK" sz="1400" dirty="0">
                <a:solidFill>
                  <a:srgbClr val="000000"/>
                </a:solidFill>
                <a:ea typeface="+mn-ea"/>
                <a:cs typeface="Arial Unicode MS" charset="0"/>
              </a:rPr>
              <a:t>CSIC</a:t>
            </a:r>
            <a:r>
              <a:rPr lang="sk-SK" sz="1400" dirty="0">
                <a:ea typeface="+mn-ea"/>
                <a:cs typeface="Arial Unicode MS" charset="0"/>
              </a:rPr>
              <a:t> </a:t>
            </a:r>
            <a:endParaRPr lang="en-US" sz="1400" dirty="0">
              <a:ea typeface="+mn-ea"/>
              <a:cs typeface="Arial Unicode MS" charset="0"/>
            </a:endParaRPr>
          </a:p>
          <a:p>
            <a:pPr marL="285750" indent="-285750" eaLnBrk="1">
              <a:lnSpc>
                <a:spcPct val="93000"/>
              </a:lnSpc>
              <a:spcBef>
                <a:spcPts val="600"/>
              </a:spcBef>
              <a:buClr>
                <a:srgbClr val="000000"/>
              </a:buClr>
              <a:buSzPct val="100000"/>
              <a:buFont typeface="Arial" panose="020B0604020202020204" pitchFamily="34" charset="0"/>
              <a:buChar char="•"/>
              <a:defRPr/>
            </a:pPr>
            <a:r>
              <a:rPr lang="en-US" sz="1400" dirty="0" err="1">
                <a:solidFill>
                  <a:srgbClr val="000000"/>
                </a:solidFill>
                <a:ea typeface="+mn-ea"/>
                <a:cs typeface="Arial Unicode MS" charset="0"/>
              </a:rPr>
              <a:t>Švédsko</a:t>
            </a:r>
            <a:r>
              <a:rPr lang="en-US" sz="1400" dirty="0">
                <a:solidFill>
                  <a:srgbClr val="000000"/>
                </a:solidFill>
                <a:ea typeface="+mn-ea"/>
                <a:cs typeface="Arial Unicode MS" charset="0"/>
              </a:rPr>
              <a:t>: </a:t>
            </a:r>
            <a:r>
              <a:rPr lang="sk-SK" sz="1400" dirty="0">
                <a:solidFill>
                  <a:srgbClr val="000000"/>
                </a:solidFill>
                <a:ea typeface="+mn-ea"/>
                <a:cs typeface="Arial Unicode MS" charset="0"/>
              </a:rPr>
              <a:t>SLU</a:t>
            </a:r>
            <a:r>
              <a:rPr lang="sk-SK" sz="1400" dirty="0">
                <a:ea typeface="+mn-ea"/>
                <a:cs typeface="Arial Unicode MS" charset="0"/>
              </a:rPr>
              <a:t> </a:t>
            </a:r>
            <a:endParaRPr lang="en-US" sz="1400" dirty="0">
              <a:ea typeface="+mn-ea"/>
              <a:cs typeface="Arial Unicode MS" charset="0"/>
            </a:endParaRPr>
          </a:p>
          <a:p>
            <a:pPr marL="285750" indent="-285750" eaLnBrk="1">
              <a:lnSpc>
                <a:spcPct val="93000"/>
              </a:lnSpc>
              <a:spcBef>
                <a:spcPts val="600"/>
              </a:spcBef>
              <a:buClr>
                <a:srgbClr val="000000"/>
              </a:buClr>
              <a:buSzPct val="100000"/>
              <a:buFont typeface="Arial" panose="020B0604020202020204" pitchFamily="34" charset="0"/>
              <a:buChar char="•"/>
              <a:defRPr/>
            </a:pPr>
            <a:r>
              <a:rPr lang="en-US" sz="1400" dirty="0" err="1">
                <a:solidFill>
                  <a:srgbClr val="000000"/>
                </a:solidFill>
                <a:ea typeface="+mn-ea"/>
                <a:cs typeface="Arial Unicode MS" charset="0"/>
              </a:rPr>
              <a:t>Turecko</a:t>
            </a:r>
            <a:r>
              <a:rPr lang="en-US" sz="1400" dirty="0">
                <a:solidFill>
                  <a:srgbClr val="000000"/>
                </a:solidFill>
                <a:ea typeface="+mn-ea"/>
                <a:cs typeface="Arial Unicode MS" charset="0"/>
              </a:rPr>
              <a:t>: </a:t>
            </a:r>
            <a:r>
              <a:rPr lang="sk-SK" sz="1400" dirty="0">
                <a:solidFill>
                  <a:srgbClr val="000000"/>
                </a:solidFill>
                <a:ea typeface="+mn-ea"/>
                <a:cs typeface="Arial Unicode MS" charset="0"/>
              </a:rPr>
              <a:t>TAGEM</a:t>
            </a:r>
            <a:r>
              <a:rPr lang="sk-SK" sz="1400" dirty="0">
                <a:ea typeface="+mn-ea"/>
                <a:cs typeface="Arial Unicode MS" charset="0"/>
              </a:rPr>
              <a:t> </a:t>
            </a:r>
            <a:endParaRPr lang="sk-SK" dirty="0">
              <a:ea typeface="+mn-ea"/>
              <a:cs typeface="Arial Unicode MS" charset="0"/>
            </a:endParaRPr>
          </a:p>
        </p:txBody>
      </p:sp>
      <p:sp>
        <p:nvSpPr>
          <p:cNvPr id="9" name="BlokTextu 8">
            <a:extLst>
              <a:ext uri="{FF2B5EF4-FFF2-40B4-BE49-F238E27FC236}">
                <a16:creationId xmlns:a16="http://schemas.microsoft.com/office/drawing/2014/main" id="{C8A3DE8B-BBAB-947F-B457-CD29E7ADD307}"/>
              </a:ext>
            </a:extLst>
          </p:cNvPr>
          <p:cNvSpPr txBox="1"/>
          <p:nvPr/>
        </p:nvSpPr>
        <p:spPr>
          <a:xfrm>
            <a:off x="844559" y="1629853"/>
            <a:ext cx="2536289" cy="892552"/>
          </a:xfrm>
          <a:prstGeom prst="rect">
            <a:avLst/>
          </a:prstGeom>
          <a:noFill/>
        </p:spPr>
        <p:txBody>
          <a:bodyPr wrap="square" rtlCol="0">
            <a:spAutoFit/>
          </a:bodyPr>
          <a:lstStyle/>
          <a:p>
            <a:r>
              <a:rPr lang="en-GB" sz="2400" b="1" dirty="0" err="1"/>
              <a:t>Trvanie</a:t>
            </a:r>
            <a:r>
              <a:rPr lang="en-GB" sz="2400" b="1" dirty="0"/>
              <a:t> </a:t>
            </a:r>
            <a:r>
              <a:rPr lang="en-GB" sz="2400" b="1" dirty="0" err="1"/>
              <a:t>projektu</a:t>
            </a:r>
            <a:endParaRPr lang="en-GB" sz="2400" dirty="0"/>
          </a:p>
          <a:p>
            <a:pPr marL="285750" indent="-285750">
              <a:buFont typeface="Arial" panose="020B0604020202020204" pitchFamily="34" charset="0"/>
              <a:buChar char="•"/>
            </a:pPr>
            <a:r>
              <a:rPr lang="en-GB" sz="1400" dirty="0"/>
              <a:t>24 </a:t>
            </a:r>
            <a:r>
              <a:rPr lang="en-GB" sz="1400" dirty="0" err="1"/>
              <a:t>mesiacov</a:t>
            </a:r>
            <a:r>
              <a:rPr lang="en-GB" sz="1400" dirty="0"/>
              <a:t> </a:t>
            </a:r>
          </a:p>
          <a:p>
            <a:pPr marL="285750" indent="-285750">
              <a:buFont typeface="Arial" panose="020B0604020202020204" pitchFamily="34" charset="0"/>
              <a:buChar char="•"/>
            </a:pPr>
            <a:r>
              <a:rPr lang="en-GB" sz="1400" dirty="0"/>
              <a:t>Nov 2022 – </a:t>
            </a:r>
            <a:r>
              <a:rPr lang="en-GB" sz="1400" dirty="0" err="1"/>
              <a:t>Okt</a:t>
            </a:r>
            <a:r>
              <a:rPr lang="en-GB" sz="1400" dirty="0"/>
              <a:t> 2024</a:t>
            </a:r>
          </a:p>
        </p:txBody>
      </p:sp>
    </p:spTree>
    <p:extLst>
      <p:ext uri="{BB962C8B-B14F-4D97-AF65-F5344CB8AC3E}">
        <p14:creationId xmlns:p14="http://schemas.microsoft.com/office/powerpoint/2010/main" val="68523338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Obrázok 1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444343" y="-1"/>
            <a:ext cx="5747657" cy="6079459"/>
          </a:xfrm>
          <a:prstGeom prst="rect">
            <a:avLst/>
          </a:prstGeom>
        </p:spPr>
      </p:pic>
      <p:grpSp>
        <p:nvGrpSpPr>
          <p:cNvPr id="13" name="Skupina 12"/>
          <p:cNvGrpSpPr/>
          <p:nvPr/>
        </p:nvGrpSpPr>
        <p:grpSpPr>
          <a:xfrm>
            <a:off x="390762" y="167150"/>
            <a:ext cx="6078864" cy="1297856"/>
            <a:chOff x="184285" y="0"/>
            <a:chExt cx="11208029" cy="2334530"/>
          </a:xfrm>
        </p:grpSpPr>
        <p:pic>
          <p:nvPicPr>
            <p:cNvPr id="14" name="Obrázok 1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84285" y="0"/>
              <a:ext cx="4676334" cy="2334530"/>
            </a:xfrm>
            <a:prstGeom prst="rect">
              <a:avLst/>
            </a:prstGeom>
          </p:spPr>
        </p:pic>
        <p:pic>
          <p:nvPicPr>
            <p:cNvPr id="15" name="Obrázok 1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305767" y="369162"/>
              <a:ext cx="6086547" cy="1400646"/>
            </a:xfrm>
            <a:prstGeom prst="rect">
              <a:avLst/>
            </a:prstGeom>
          </p:spPr>
        </p:pic>
      </p:grpSp>
      <p:pic>
        <p:nvPicPr>
          <p:cNvPr id="16" name="Obrázok 15"/>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691155" y="5593860"/>
            <a:ext cx="2785870" cy="885323"/>
          </a:xfrm>
          <a:prstGeom prst="rect">
            <a:avLst/>
          </a:prstGeom>
        </p:spPr>
      </p:pic>
      <p:sp>
        <p:nvSpPr>
          <p:cNvPr id="42" name="Obdĺžnik 41">
            <a:extLst>
              <a:ext uri="{FF2B5EF4-FFF2-40B4-BE49-F238E27FC236}">
                <a16:creationId xmlns:a16="http://schemas.microsoft.com/office/drawing/2014/main" id="{62523843-C488-067D-4240-AA819A9B51A0}"/>
              </a:ext>
            </a:extLst>
          </p:cNvPr>
          <p:cNvSpPr/>
          <p:nvPr/>
        </p:nvSpPr>
        <p:spPr>
          <a:xfrm>
            <a:off x="6290044" y="211543"/>
            <a:ext cx="5814874" cy="6579879"/>
          </a:xfrm>
          <a:prstGeom prst="rect">
            <a:avLst/>
          </a:prstGeom>
          <a:gradFill flip="none" rotWithShape="1">
            <a:gsLst>
              <a:gs pos="0">
                <a:schemeClr val="accent1">
                  <a:lumMod val="5000"/>
                  <a:lumOff val="95000"/>
                  <a:alpha val="0"/>
                </a:schemeClr>
              </a:gs>
              <a:gs pos="79000">
                <a:schemeClr val="bg1"/>
              </a:gs>
              <a:gs pos="83000">
                <a:schemeClr val="bg1"/>
              </a:gs>
              <a:gs pos="100000">
                <a:schemeClr val="bg1"/>
              </a:gs>
            </a:gsLst>
            <a:lin ang="1080000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sk-SK"/>
          </a:p>
        </p:txBody>
      </p:sp>
      <p:sp>
        <p:nvSpPr>
          <p:cNvPr id="43" name="AutoShape 1">
            <a:extLst>
              <a:ext uri="{FF2B5EF4-FFF2-40B4-BE49-F238E27FC236}">
                <a16:creationId xmlns:a16="http://schemas.microsoft.com/office/drawing/2014/main" id="{7FA12A7F-7856-DD4B-6CC4-5EAB43F9A829}"/>
              </a:ext>
            </a:extLst>
          </p:cNvPr>
          <p:cNvSpPr>
            <a:spLocks noChangeArrowheads="1"/>
          </p:cNvSpPr>
          <p:nvPr/>
        </p:nvSpPr>
        <p:spPr bwMode="auto">
          <a:xfrm>
            <a:off x="655863" y="5618506"/>
            <a:ext cx="7081495" cy="544377"/>
          </a:xfrm>
          <a:prstGeom prst="roundRect">
            <a:avLst>
              <a:gd name="adj" fmla="val 264"/>
            </a:avLst>
          </a:prstGeom>
          <a:solidFill>
            <a:schemeClr val="accent4">
              <a:lumMod val="50000"/>
            </a:schemeClr>
          </a:solidFill>
          <a:ln w="36000" cap="flat">
            <a:solidFill>
              <a:srgbClr val="333333"/>
            </a:solidFill>
            <a:round/>
            <a:headEnd/>
            <a:tailEnd/>
          </a:ln>
          <a:effectLst/>
        </p:spPr>
        <p:txBody>
          <a:bodyPr lIns="97976" tIns="92130" rIns="97976" bIns="57152" anchor="ctr"/>
          <a:lstStyle>
            <a:lvl1pPr>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a:solidFill>
                  <a:srgbClr val="000000"/>
                </a:solidFill>
                <a:latin typeface="Arial" panose="020B0604020202020204" pitchFamily="34" charset="0"/>
                <a:cs typeface="Arial Unicode MS" charset="0"/>
              </a:defRPr>
            </a:lvl1pPr>
            <a:lvl2pPr>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a:solidFill>
                  <a:srgbClr val="000000"/>
                </a:solidFill>
                <a:latin typeface="Arial" panose="020B0604020202020204" pitchFamily="34" charset="0"/>
                <a:cs typeface="Arial Unicode MS" charset="0"/>
              </a:defRPr>
            </a:lvl2pPr>
            <a:lvl3pPr>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a:solidFill>
                  <a:srgbClr val="000000"/>
                </a:solidFill>
                <a:latin typeface="Arial" panose="020B0604020202020204" pitchFamily="34" charset="0"/>
                <a:cs typeface="Arial Unicode MS" charset="0"/>
              </a:defRPr>
            </a:lvl3pPr>
            <a:lvl4pPr>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a:solidFill>
                  <a:srgbClr val="000000"/>
                </a:solidFill>
                <a:latin typeface="Arial" panose="020B0604020202020204" pitchFamily="34" charset="0"/>
                <a:cs typeface="Arial Unicode MS" charset="0"/>
              </a:defRPr>
            </a:lvl4pPr>
            <a:lvl5pPr>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a:solidFill>
                  <a:srgbClr val="000000"/>
                </a:solidFill>
                <a:latin typeface="Arial" panose="020B0604020202020204" pitchFamily="34" charset="0"/>
                <a:cs typeface="Arial Unicode MS" charset="0"/>
              </a:defRPr>
            </a:lvl5pPr>
            <a:lvl6pPr marL="25146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a:solidFill>
                  <a:srgbClr val="000000"/>
                </a:solidFill>
                <a:latin typeface="Arial" panose="020B0604020202020204" pitchFamily="34" charset="0"/>
                <a:cs typeface="Arial Unicode MS" charset="0"/>
              </a:defRPr>
            </a:lvl6pPr>
            <a:lvl7pPr marL="29718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a:solidFill>
                  <a:srgbClr val="000000"/>
                </a:solidFill>
                <a:latin typeface="Arial" panose="020B0604020202020204" pitchFamily="34" charset="0"/>
                <a:cs typeface="Arial Unicode MS" charset="0"/>
              </a:defRPr>
            </a:lvl7pPr>
            <a:lvl8pPr marL="34290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a:solidFill>
                  <a:srgbClr val="000000"/>
                </a:solidFill>
                <a:latin typeface="Arial" panose="020B0604020202020204" pitchFamily="34" charset="0"/>
                <a:cs typeface="Arial Unicode MS" charset="0"/>
              </a:defRPr>
            </a:lvl8pPr>
            <a:lvl9pPr marL="38862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a:solidFill>
                  <a:srgbClr val="000000"/>
                </a:solidFill>
                <a:latin typeface="Arial" panose="020B0604020202020204" pitchFamily="34" charset="0"/>
                <a:cs typeface="Arial Unicode MS" charset="0"/>
              </a:defRPr>
            </a:lvl9pPr>
          </a:lstStyle>
          <a:p>
            <a:pPr algn="ctr">
              <a:lnSpc>
                <a:spcPct val="83000"/>
              </a:lnSpc>
            </a:pPr>
            <a:r>
              <a:rPr lang="sk-SK" altLang="sk-SK" dirty="0">
                <a:solidFill>
                  <a:schemeClr val="bg1"/>
                </a:solidFill>
                <a:latin typeface="Gotham Rounded" charset="0"/>
              </a:rPr>
              <a:t>Zdravá pôda - pôdna biodiverzita, živá biomasa pôdy</a:t>
            </a:r>
            <a:r>
              <a:rPr lang="en-US" altLang="sk-SK" dirty="0">
                <a:solidFill>
                  <a:schemeClr val="bg1"/>
                </a:solidFill>
                <a:latin typeface="Gotham Rounded" charset="0"/>
              </a:rPr>
              <a:t>, </a:t>
            </a:r>
            <a:r>
              <a:rPr lang="en-US" altLang="sk-SK" dirty="0" err="1">
                <a:solidFill>
                  <a:schemeClr val="bg1"/>
                </a:solidFill>
                <a:latin typeface="Gotham Rounded" charset="0"/>
              </a:rPr>
              <a:t>genetické</a:t>
            </a:r>
            <a:r>
              <a:rPr lang="en-US" altLang="sk-SK" dirty="0">
                <a:solidFill>
                  <a:schemeClr val="bg1"/>
                </a:solidFill>
                <a:latin typeface="Gotham Rounded" charset="0"/>
              </a:rPr>
              <a:t> </a:t>
            </a:r>
            <a:r>
              <a:rPr lang="en-US" altLang="sk-SK" dirty="0" err="1">
                <a:solidFill>
                  <a:schemeClr val="bg1"/>
                </a:solidFill>
                <a:latin typeface="Gotham Rounded" charset="0"/>
              </a:rPr>
              <a:t>zdroje</a:t>
            </a:r>
            <a:endParaRPr lang="sk-SK" altLang="sk-SK" dirty="0">
              <a:solidFill>
                <a:schemeClr val="bg1"/>
              </a:solidFill>
              <a:latin typeface="Gotham Rounded" charset="0"/>
            </a:endParaRPr>
          </a:p>
        </p:txBody>
      </p:sp>
      <p:sp>
        <p:nvSpPr>
          <p:cNvPr id="44" name="AutoShape 2">
            <a:extLst>
              <a:ext uri="{FF2B5EF4-FFF2-40B4-BE49-F238E27FC236}">
                <a16:creationId xmlns:a16="http://schemas.microsoft.com/office/drawing/2014/main" id="{2C987C7B-DE67-C684-BEDE-867E7D988AE3}"/>
              </a:ext>
            </a:extLst>
          </p:cNvPr>
          <p:cNvSpPr>
            <a:spLocks noChangeArrowheads="1"/>
          </p:cNvSpPr>
          <p:nvPr/>
        </p:nvSpPr>
        <p:spPr bwMode="auto">
          <a:xfrm>
            <a:off x="655864" y="4765936"/>
            <a:ext cx="2572076" cy="450767"/>
          </a:xfrm>
          <a:prstGeom prst="roundRect">
            <a:avLst>
              <a:gd name="adj" fmla="val 319"/>
            </a:avLst>
          </a:prstGeom>
          <a:solidFill>
            <a:schemeClr val="accent6">
              <a:lumMod val="75000"/>
            </a:schemeClr>
          </a:solidFill>
          <a:ln w="36000" cap="flat">
            <a:solidFill>
              <a:srgbClr val="333333"/>
            </a:solidFill>
            <a:round/>
            <a:headEnd/>
            <a:tailEnd/>
          </a:ln>
          <a:effectLst/>
        </p:spPr>
        <p:txBody>
          <a:bodyPr lIns="97976" tIns="92130" rIns="97976" bIns="57152" anchor="ctr"/>
          <a:lstStyle>
            <a:lvl1pPr>
              <a:tabLst>
                <a:tab pos="723900" algn="l"/>
                <a:tab pos="1447800" algn="l"/>
                <a:tab pos="2171700" algn="l"/>
                <a:tab pos="2895600" algn="l"/>
              </a:tabLst>
              <a:defRPr>
                <a:solidFill>
                  <a:srgbClr val="000000"/>
                </a:solidFill>
                <a:latin typeface="Arial" panose="020B0604020202020204" pitchFamily="34" charset="0"/>
                <a:cs typeface="Arial Unicode MS" charset="0"/>
              </a:defRPr>
            </a:lvl1pPr>
            <a:lvl2pPr>
              <a:tabLst>
                <a:tab pos="723900" algn="l"/>
                <a:tab pos="1447800" algn="l"/>
                <a:tab pos="2171700" algn="l"/>
                <a:tab pos="2895600" algn="l"/>
              </a:tabLst>
              <a:defRPr>
                <a:solidFill>
                  <a:srgbClr val="000000"/>
                </a:solidFill>
                <a:latin typeface="Arial" panose="020B0604020202020204" pitchFamily="34" charset="0"/>
                <a:cs typeface="Arial Unicode MS" charset="0"/>
              </a:defRPr>
            </a:lvl2pPr>
            <a:lvl3pPr>
              <a:tabLst>
                <a:tab pos="723900" algn="l"/>
                <a:tab pos="1447800" algn="l"/>
                <a:tab pos="2171700" algn="l"/>
                <a:tab pos="2895600" algn="l"/>
              </a:tabLst>
              <a:defRPr>
                <a:solidFill>
                  <a:srgbClr val="000000"/>
                </a:solidFill>
                <a:latin typeface="Arial" panose="020B0604020202020204" pitchFamily="34" charset="0"/>
                <a:cs typeface="Arial Unicode MS" charset="0"/>
              </a:defRPr>
            </a:lvl3pPr>
            <a:lvl4pPr>
              <a:tabLst>
                <a:tab pos="723900" algn="l"/>
                <a:tab pos="1447800" algn="l"/>
                <a:tab pos="2171700" algn="l"/>
                <a:tab pos="2895600" algn="l"/>
              </a:tabLst>
              <a:defRPr>
                <a:solidFill>
                  <a:srgbClr val="000000"/>
                </a:solidFill>
                <a:latin typeface="Arial" panose="020B0604020202020204" pitchFamily="34" charset="0"/>
                <a:cs typeface="Arial Unicode MS" charset="0"/>
              </a:defRPr>
            </a:lvl4pPr>
            <a:lvl5pPr>
              <a:tabLst>
                <a:tab pos="723900" algn="l"/>
                <a:tab pos="1447800" algn="l"/>
                <a:tab pos="2171700" algn="l"/>
                <a:tab pos="2895600" algn="l"/>
              </a:tabLst>
              <a:defRPr>
                <a:solidFill>
                  <a:srgbClr val="000000"/>
                </a:solidFill>
                <a:latin typeface="Arial" panose="020B0604020202020204" pitchFamily="34" charset="0"/>
                <a:cs typeface="Arial Unicode MS" charset="0"/>
              </a:defRPr>
            </a:lvl5pPr>
            <a:lvl6pPr marL="25146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a:solidFill>
                  <a:srgbClr val="000000"/>
                </a:solidFill>
                <a:latin typeface="Arial" panose="020B0604020202020204" pitchFamily="34" charset="0"/>
                <a:cs typeface="Arial Unicode MS" charset="0"/>
              </a:defRPr>
            </a:lvl6pPr>
            <a:lvl7pPr marL="29718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a:solidFill>
                  <a:srgbClr val="000000"/>
                </a:solidFill>
                <a:latin typeface="Arial" panose="020B0604020202020204" pitchFamily="34" charset="0"/>
                <a:cs typeface="Arial Unicode MS" charset="0"/>
              </a:defRPr>
            </a:lvl7pPr>
            <a:lvl8pPr marL="34290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a:solidFill>
                  <a:srgbClr val="000000"/>
                </a:solidFill>
                <a:latin typeface="Arial" panose="020B0604020202020204" pitchFamily="34" charset="0"/>
                <a:cs typeface="Arial Unicode MS" charset="0"/>
              </a:defRPr>
            </a:lvl8pPr>
            <a:lvl9pPr marL="38862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a:solidFill>
                  <a:srgbClr val="000000"/>
                </a:solidFill>
                <a:latin typeface="Arial" panose="020B0604020202020204" pitchFamily="34" charset="0"/>
                <a:cs typeface="Arial Unicode MS" charset="0"/>
              </a:defRPr>
            </a:lvl9pPr>
          </a:lstStyle>
          <a:p>
            <a:pPr algn="ctr">
              <a:lnSpc>
                <a:spcPct val="83000"/>
              </a:lnSpc>
            </a:pPr>
            <a:r>
              <a:rPr lang="sk-SK" altLang="sk-SK" dirty="0">
                <a:solidFill>
                  <a:schemeClr val="bg1"/>
                </a:solidFill>
                <a:latin typeface="Gotham Rounded" charset="0"/>
              </a:rPr>
              <a:t>Primárna produkcia</a:t>
            </a:r>
          </a:p>
        </p:txBody>
      </p:sp>
      <p:sp>
        <p:nvSpPr>
          <p:cNvPr id="45" name="AutoShape 3">
            <a:extLst>
              <a:ext uri="{FF2B5EF4-FFF2-40B4-BE49-F238E27FC236}">
                <a16:creationId xmlns:a16="http://schemas.microsoft.com/office/drawing/2014/main" id="{0AA9896F-0CD8-F559-2178-D13B8D90A6BE}"/>
              </a:ext>
            </a:extLst>
          </p:cNvPr>
          <p:cNvSpPr>
            <a:spLocks noChangeArrowheads="1"/>
          </p:cNvSpPr>
          <p:nvPr/>
        </p:nvSpPr>
        <p:spPr bwMode="auto">
          <a:xfrm>
            <a:off x="655864" y="3847120"/>
            <a:ext cx="2572076" cy="486771"/>
          </a:xfrm>
          <a:prstGeom prst="roundRect">
            <a:avLst>
              <a:gd name="adj" fmla="val 292"/>
            </a:avLst>
          </a:prstGeom>
          <a:solidFill>
            <a:schemeClr val="accent2">
              <a:lumMod val="75000"/>
            </a:schemeClr>
          </a:solidFill>
          <a:ln w="36000" cap="flat">
            <a:solidFill>
              <a:srgbClr val="333333"/>
            </a:solidFill>
            <a:round/>
            <a:headEnd/>
            <a:tailEnd/>
          </a:ln>
          <a:effectLst/>
        </p:spPr>
        <p:txBody>
          <a:bodyPr lIns="97976" tIns="92130" rIns="97976" bIns="57152" anchor="ctr"/>
          <a:lstStyle>
            <a:lvl1pPr>
              <a:tabLst>
                <a:tab pos="723900" algn="l"/>
                <a:tab pos="1447800" algn="l"/>
                <a:tab pos="2171700" algn="l"/>
                <a:tab pos="2895600" algn="l"/>
              </a:tabLst>
              <a:defRPr>
                <a:solidFill>
                  <a:srgbClr val="000000"/>
                </a:solidFill>
                <a:latin typeface="Arial" panose="020B0604020202020204" pitchFamily="34" charset="0"/>
                <a:cs typeface="Arial Unicode MS" charset="0"/>
              </a:defRPr>
            </a:lvl1pPr>
            <a:lvl2pPr>
              <a:tabLst>
                <a:tab pos="723900" algn="l"/>
                <a:tab pos="1447800" algn="l"/>
                <a:tab pos="2171700" algn="l"/>
                <a:tab pos="2895600" algn="l"/>
              </a:tabLst>
              <a:defRPr>
                <a:solidFill>
                  <a:srgbClr val="000000"/>
                </a:solidFill>
                <a:latin typeface="Arial" panose="020B0604020202020204" pitchFamily="34" charset="0"/>
                <a:cs typeface="Arial Unicode MS" charset="0"/>
              </a:defRPr>
            </a:lvl2pPr>
            <a:lvl3pPr>
              <a:tabLst>
                <a:tab pos="723900" algn="l"/>
                <a:tab pos="1447800" algn="l"/>
                <a:tab pos="2171700" algn="l"/>
                <a:tab pos="2895600" algn="l"/>
              </a:tabLst>
              <a:defRPr>
                <a:solidFill>
                  <a:srgbClr val="000000"/>
                </a:solidFill>
                <a:latin typeface="Arial" panose="020B0604020202020204" pitchFamily="34" charset="0"/>
                <a:cs typeface="Arial Unicode MS" charset="0"/>
              </a:defRPr>
            </a:lvl3pPr>
            <a:lvl4pPr>
              <a:tabLst>
                <a:tab pos="723900" algn="l"/>
                <a:tab pos="1447800" algn="l"/>
                <a:tab pos="2171700" algn="l"/>
                <a:tab pos="2895600" algn="l"/>
              </a:tabLst>
              <a:defRPr>
                <a:solidFill>
                  <a:srgbClr val="000000"/>
                </a:solidFill>
                <a:latin typeface="Arial" panose="020B0604020202020204" pitchFamily="34" charset="0"/>
                <a:cs typeface="Arial Unicode MS" charset="0"/>
              </a:defRPr>
            </a:lvl4pPr>
            <a:lvl5pPr>
              <a:tabLst>
                <a:tab pos="723900" algn="l"/>
                <a:tab pos="1447800" algn="l"/>
                <a:tab pos="2171700" algn="l"/>
                <a:tab pos="2895600" algn="l"/>
              </a:tabLst>
              <a:defRPr>
                <a:solidFill>
                  <a:srgbClr val="000000"/>
                </a:solidFill>
                <a:latin typeface="Arial" panose="020B0604020202020204" pitchFamily="34" charset="0"/>
                <a:cs typeface="Arial Unicode MS" charset="0"/>
              </a:defRPr>
            </a:lvl5pPr>
            <a:lvl6pPr marL="25146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a:solidFill>
                  <a:srgbClr val="000000"/>
                </a:solidFill>
                <a:latin typeface="Arial" panose="020B0604020202020204" pitchFamily="34" charset="0"/>
                <a:cs typeface="Arial Unicode MS" charset="0"/>
              </a:defRPr>
            </a:lvl6pPr>
            <a:lvl7pPr marL="29718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a:solidFill>
                  <a:srgbClr val="000000"/>
                </a:solidFill>
                <a:latin typeface="Arial" panose="020B0604020202020204" pitchFamily="34" charset="0"/>
                <a:cs typeface="Arial Unicode MS" charset="0"/>
              </a:defRPr>
            </a:lvl7pPr>
            <a:lvl8pPr marL="34290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a:solidFill>
                  <a:srgbClr val="000000"/>
                </a:solidFill>
                <a:latin typeface="Arial" panose="020B0604020202020204" pitchFamily="34" charset="0"/>
                <a:cs typeface="Arial Unicode MS" charset="0"/>
              </a:defRPr>
            </a:lvl8pPr>
            <a:lvl9pPr marL="38862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a:solidFill>
                  <a:srgbClr val="000000"/>
                </a:solidFill>
                <a:latin typeface="Arial" panose="020B0604020202020204" pitchFamily="34" charset="0"/>
                <a:cs typeface="Arial Unicode MS" charset="0"/>
              </a:defRPr>
            </a:lvl9pPr>
          </a:lstStyle>
          <a:p>
            <a:pPr algn="ctr">
              <a:lnSpc>
                <a:spcPct val="83000"/>
              </a:lnSpc>
            </a:pPr>
            <a:r>
              <a:rPr lang="sk-SK" altLang="sk-SK" dirty="0">
                <a:solidFill>
                  <a:schemeClr val="bg1"/>
                </a:solidFill>
                <a:latin typeface="Gotham Rounded" charset="0"/>
              </a:rPr>
              <a:t>Spracovanie</a:t>
            </a:r>
          </a:p>
        </p:txBody>
      </p:sp>
      <p:sp>
        <p:nvSpPr>
          <p:cNvPr id="46" name="AutoShape 4">
            <a:extLst>
              <a:ext uri="{FF2B5EF4-FFF2-40B4-BE49-F238E27FC236}">
                <a16:creationId xmlns:a16="http://schemas.microsoft.com/office/drawing/2014/main" id="{A48DE4E5-D705-9000-4DF0-5C9F2B379E8E}"/>
              </a:ext>
            </a:extLst>
          </p:cNvPr>
          <p:cNvSpPr>
            <a:spLocks noChangeArrowheads="1"/>
          </p:cNvSpPr>
          <p:nvPr/>
        </p:nvSpPr>
        <p:spPr bwMode="auto">
          <a:xfrm>
            <a:off x="655864" y="2962867"/>
            <a:ext cx="2572076" cy="456527"/>
          </a:xfrm>
          <a:prstGeom prst="roundRect">
            <a:avLst>
              <a:gd name="adj" fmla="val 315"/>
            </a:avLst>
          </a:prstGeom>
          <a:solidFill>
            <a:srgbClr val="C00000"/>
          </a:solidFill>
          <a:ln w="36000" cap="flat">
            <a:solidFill>
              <a:srgbClr val="333333"/>
            </a:solidFill>
            <a:round/>
            <a:headEnd/>
            <a:tailEnd/>
          </a:ln>
          <a:effectLst/>
        </p:spPr>
        <p:txBody>
          <a:bodyPr lIns="97976" tIns="92130" rIns="97976" bIns="57152" anchor="ctr"/>
          <a:lstStyle>
            <a:lvl1pPr>
              <a:tabLst>
                <a:tab pos="723900" algn="l"/>
                <a:tab pos="1447800" algn="l"/>
                <a:tab pos="2171700" algn="l"/>
                <a:tab pos="2895600" algn="l"/>
              </a:tabLst>
              <a:defRPr>
                <a:solidFill>
                  <a:srgbClr val="000000"/>
                </a:solidFill>
                <a:latin typeface="Arial" panose="020B0604020202020204" pitchFamily="34" charset="0"/>
                <a:cs typeface="Arial Unicode MS" charset="0"/>
              </a:defRPr>
            </a:lvl1pPr>
            <a:lvl2pPr>
              <a:tabLst>
                <a:tab pos="723900" algn="l"/>
                <a:tab pos="1447800" algn="l"/>
                <a:tab pos="2171700" algn="l"/>
                <a:tab pos="2895600" algn="l"/>
              </a:tabLst>
              <a:defRPr>
                <a:solidFill>
                  <a:srgbClr val="000000"/>
                </a:solidFill>
                <a:latin typeface="Arial" panose="020B0604020202020204" pitchFamily="34" charset="0"/>
                <a:cs typeface="Arial Unicode MS" charset="0"/>
              </a:defRPr>
            </a:lvl2pPr>
            <a:lvl3pPr>
              <a:tabLst>
                <a:tab pos="723900" algn="l"/>
                <a:tab pos="1447800" algn="l"/>
                <a:tab pos="2171700" algn="l"/>
                <a:tab pos="2895600" algn="l"/>
              </a:tabLst>
              <a:defRPr>
                <a:solidFill>
                  <a:srgbClr val="000000"/>
                </a:solidFill>
                <a:latin typeface="Arial" panose="020B0604020202020204" pitchFamily="34" charset="0"/>
                <a:cs typeface="Arial Unicode MS" charset="0"/>
              </a:defRPr>
            </a:lvl3pPr>
            <a:lvl4pPr>
              <a:tabLst>
                <a:tab pos="723900" algn="l"/>
                <a:tab pos="1447800" algn="l"/>
                <a:tab pos="2171700" algn="l"/>
                <a:tab pos="2895600" algn="l"/>
              </a:tabLst>
              <a:defRPr>
                <a:solidFill>
                  <a:srgbClr val="000000"/>
                </a:solidFill>
                <a:latin typeface="Arial" panose="020B0604020202020204" pitchFamily="34" charset="0"/>
                <a:cs typeface="Arial Unicode MS" charset="0"/>
              </a:defRPr>
            </a:lvl4pPr>
            <a:lvl5pPr>
              <a:tabLst>
                <a:tab pos="723900" algn="l"/>
                <a:tab pos="1447800" algn="l"/>
                <a:tab pos="2171700" algn="l"/>
                <a:tab pos="2895600" algn="l"/>
              </a:tabLst>
              <a:defRPr>
                <a:solidFill>
                  <a:srgbClr val="000000"/>
                </a:solidFill>
                <a:latin typeface="Arial" panose="020B0604020202020204" pitchFamily="34" charset="0"/>
                <a:cs typeface="Arial Unicode MS" charset="0"/>
              </a:defRPr>
            </a:lvl5pPr>
            <a:lvl6pPr marL="25146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a:solidFill>
                  <a:srgbClr val="000000"/>
                </a:solidFill>
                <a:latin typeface="Arial" panose="020B0604020202020204" pitchFamily="34" charset="0"/>
                <a:cs typeface="Arial Unicode MS" charset="0"/>
              </a:defRPr>
            </a:lvl6pPr>
            <a:lvl7pPr marL="29718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a:solidFill>
                  <a:srgbClr val="000000"/>
                </a:solidFill>
                <a:latin typeface="Arial" panose="020B0604020202020204" pitchFamily="34" charset="0"/>
                <a:cs typeface="Arial Unicode MS" charset="0"/>
              </a:defRPr>
            </a:lvl7pPr>
            <a:lvl8pPr marL="34290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a:solidFill>
                  <a:srgbClr val="000000"/>
                </a:solidFill>
                <a:latin typeface="Arial" panose="020B0604020202020204" pitchFamily="34" charset="0"/>
                <a:cs typeface="Arial Unicode MS" charset="0"/>
              </a:defRPr>
            </a:lvl8pPr>
            <a:lvl9pPr marL="38862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a:solidFill>
                  <a:srgbClr val="000000"/>
                </a:solidFill>
                <a:latin typeface="Arial" panose="020B0604020202020204" pitchFamily="34" charset="0"/>
                <a:cs typeface="Arial Unicode MS" charset="0"/>
              </a:defRPr>
            </a:lvl9pPr>
          </a:lstStyle>
          <a:p>
            <a:pPr algn="ctr">
              <a:lnSpc>
                <a:spcPct val="83000"/>
              </a:lnSpc>
            </a:pPr>
            <a:r>
              <a:rPr lang="sk-SK" altLang="sk-SK" dirty="0">
                <a:solidFill>
                  <a:schemeClr val="bg1"/>
                </a:solidFill>
                <a:latin typeface="Gotham Rounded" charset="0"/>
              </a:rPr>
              <a:t>Spotreba</a:t>
            </a:r>
          </a:p>
        </p:txBody>
      </p:sp>
      <p:sp>
        <p:nvSpPr>
          <p:cNvPr id="47" name="AutoShape 5">
            <a:extLst>
              <a:ext uri="{FF2B5EF4-FFF2-40B4-BE49-F238E27FC236}">
                <a16:creationId xmlns:a16="http://schemas.microsoft.com/office/drawing/2014/main" id="{C41232B1-39BF-94FE-3C14-90B5361DE5E0}"/>
              </a:ext>
            </a:extLst>
          </p:cNvPr>
          <p:cNvSpPr>
            <a:spLocks noChangeArrowheads="1"/>
          </p:cNvSpPr>
          <p:nvPr/>
        </p:nvSpPr>
        <p:spPr bwMode="auto">
          <a:xfrm>
            <a:off x="1872791" y="3501483"/>
            <a:ext cx="453746" cy="236185"/>
          </a:xfrm>
          <a:prstGeom prst="upArrow">
            <a:avLst>
              <a:gd name="adj1" fmla="val 50000"/>
              <a:gd name="adj2" fmla="val 25000"/>
            </a:avLst>
          </a:prstGeom>
          <a:solidFill>
            <a:srgbClr val="333333"/>
          </a:solidFill>
          <a:ln w="9525" cap="flat">
            <a:solidFill>
              <a:srgbClr val="000000"/>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sk-SK"/>
          </a:p>
        </p:txBody>
      </p:sp>
      <p:sp>
        <p:nvSpPr>
          <p:cNvPr id="48" name="AutoShape 6">
            <a:extLst>
              <a:ext uri="{FF2B5EF4-FFF2-40B4-BE49-F238E27FC236}">
                <a16:creationId xmlns:a16="http://schemas.microsoft.com/office/drawing/2014/main" id="{6FF4A384-B1C7-783C-99ED-807F33F7D0FD}"/>
              </a:ext>
            </a:extLst>
          </p:cNvPr>
          <p:cNvSpPr>
            <a:spLocks noChangeArrowheads="1"/>
          </p:cNvSpPr>
          <p:nvPr/>
        </p:nvSpPr>
        <p:spPr bwMode="auto">
          <a:xfrm rot="16200000" flipH="1" flipV="1">
            <a:off x="3626276" y="2962183"/>
            <a:ext cx="172818" cy="565908"/>
          </a:xfrm>
          <a:prstGeom prst="upArrow">
            <a:avLst>
              <a:gd name="adj1" fmla="val 50000"/>
              <a:gd name="adj2" fmla="val 92500"/>
            </a:avLst>
          </a:prstGeom>
          <a:solidFill>
            <a:srgbClr val="333333"/>
          </a:solidFill>
          <a:ln w="9525" cap="flat">
            <a:solidFill>
              <a:srgbClr val="000000"/>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sk-SK"/>
          </a:p>
        </p:txBody>
      </p:sp>
      <p:sp>
        <p:nvSpPr>
          <p:cNvPr id="49" name="AutoShape 7">
            <a:extLst>
              <a:ext uri="{FF2B5EF4-FFF2-40B4-BE49-F238E27FC236}">
                <a16:creationId xmlns:a16="http://schemas.microsoft.com/office/drawing/2014/main" id="{168102B0-0C20-19D6-A55C-CB0F64390EE2}"/>
              </a:ext>
            </a:extLst>
          </p:cNvPr>
          <p:cNvSpPr>
            <a:spLocks noChangeArrowheads="1"/>
          </p:cNvSpPr>
          <p:nvPr/>
        </p:nvSpPr>
        <p:spPr bwMode="auto">
          <a:xfrm>
            <a:off x="1872791" y="4415979"/>
            <a:ext cx="453746" cy="236185"/>
          </a:xfrm>
          <a:prstGeom prst="upArrow">
            <a:avLst>
              <a:gd name="adj1" fmla="val 50000"/>
              <a:gd name="adj2" fmla="val 25000"/>
            </a:avLst>
          </a:prstGeom>
          <a:solidFill>
            <a:srgbClr val="333333"/>
          </a:solidFill>
          <a:ln w="9525" cap="flat">
            <a:solidFill>
              <a:srgbClr val="000000"/>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sk-SK"/>
          </a:p>
        </p:txBody>
      </p:sp>
      <p:sp>
        <p:nvSpPr>
          <p:cNvPr id="50" name="AutoShape 8">
            <a:extLst>
              <a:ext uri="{FF2B5EF4-FFF2-40B4-BE49-F238E27FC236}">
                <a16:creationId xmlns:a16="http://schemas.microsoft.com/office/drawing/2014/main" id="{9641D83C-30B7-6DA1-F0D4-FA43A650AE65}"/>
              </a:ext>
            </a:extLst>
          </p:cNvPr>
          <p:cNvSpPr>
            <a:spLocks noChangeArrowheads="1"/>
          </p:cNvSpPr>
          <p:nvPr/>
        </p:nvSpPr>
        <p:spPr bwMode="auto">
          <a:xfrm>
            <a:off x="1872791" y="5297351"/>
            <a:ext cx="453746" cy="236185"/>
          </a:xfrm>
          <a:prstGeom prst="upArrow">
            <a:avLst>
              <a:gd name="adj1" fmla="val 50000"/>
              <a:gd name="adj2" fmla="val 25000"/>
            </a:avLst>
          </a:prstGeom>
          <a:solidFill>
            <a:srgbClr val="333333"/>
          </a:solidFill>
          <a:ln w="9525" cap="flat">
            <a:solidFill>
              <a:srgbClr val="000000"/>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sk-SK"/>
          </a:p>
        </p:txBody>
      </p:sp>
      <p:sp>
        <p:nvSpPr>
          <p:cNvPr id="51" name="AutoShape 9">
            <a:extLst>
              <a:ext uri="{FF2B5EF4-FFF2-40B4-BE49-F238E27FC236}">
                <a16:creationId xmlns:a16="http://schemas.microsoft.com/office/drawing/2014/main" id="{25DEFB03-C99A-FDCC-6C0C-4642FF111053}"/>
              </a:ext>
            </a:extLst>
          </p:cNvPr>
          <p:cNvSpPr>
            <a:spLocks noChangeArrowheads="1"/>
          </p:cNvSpPr>
          <p:nvPr/>
        </p:nvSpPr>
        <p:spPr bwMode="auto">
          <a:xfrm flipV="1">
            <a:off x="5643335" y="5291588"/>
            <a:ext cx="460545" cy="236185"/>
          </a:xfrm>
          <a:prstGeom prst="upArrow">
            <a:avLst>
              <a:gd name="adj1" fmla="val 50000"/>
              <a:gd name="adj2" fmla="val 25000"/>
            </a:avLst>
          </a:prstGeom>
          <a:solidFill>
            <a:srgbClr val="333333"/>
          </a:solidFill>
          <a:ln w="9525" cap="flat">
            <a:solidFill>
              <a:srgbClr val="000000"/>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sk-SK"/>
          </a:p>
        </p:txBody>
      </p:sp>
      <p:sp>
        <p:nvSpPr>
          <p:cNvPr id="52" name="AutoShape 10">
            <a:extLst>
              <a:ext uri="{FF2B5EF4-FFF2-40B4-BE49-F238E27FC236}">
                <a16:creationId xmlns:a16="http://schemas.microsoft.com/office/drawing/2014/main" id="{4426D595-7BB0-FA07-5851-1532040825E7}"/>
              </a:ext>
            </a:extLst>
          </p:cNvPr>
          <p:cNvSpPr>
            <a:spLocks noChangeArrowheads="1"/>
          </p:cNvSpPr>
          <p:nvPr/>
        </p:nvSpPr>
        <p:spPr bwMode="auto">
          <a:xfrm rot="16200000" flipH="1" flipV="1">
            <a:off x="3626276" y="3810431"/>
            <a:ext cx="172818" cy="565908"/>
          </a:xfrm>
          <a:prstGeom prst="upArrow">
            <a:avLst>
              <a:gd name="adj1" fmla="val 50000"/>
              <a:gd name="adj2" fmla="val 92500"/>
            </a:avLst>
          </a:prstGeom>
          <a:solidFill>
            <a:srgbClr val="333333"/>
          </a:solidFill>
          <a:ln w="9525" cap="flat">
            <a:solidFill>
              <a:srgbClr val="000000"/>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sk-SK"/>
          </a:p>
        </p:txBody>
      </p:sp>
      <p:sp>
        <p:nvSpPr>
          <p:cNvPr id="53" name="AutoShape 11">
            <a:extLst>
              <a:ext uri="{FF2B5EF4-FFF2-40B4-BE49-F238E27FC236}">
                <a16:creationId xmlns:a16="http://schemas.microsoft.com/office/drawing/2014/main" id="{CF170DC1-15E8-755A-B566-B311DDDB3276}"/>
              </a:ext>
            </a:extLst>
          </p:cNvPr>
          <p:cNvSpPr>
            <a:spLocks noChangeArrowheads="1"/>
          </p:cNvSpPr>
          <p:nvPr/>
        </p:nvSpPr>
        <p:spPr bwMode="auto">
          <a:xfrm rot="16200000" flipH="1" flipV="1">
            <a:off x="3626276" y="4693244"/>
            <a:ext cx="172818" cy="565908"/>
          </a:xfrm>
          <a:prstGeom prst="upArrow">
            <a:avLst>
              <a:gd name="adj1" fmla="val 50000"/>
              <a:gd name="adj2" fmla="val 92500"/>
            </a:avLst>
          </a:prstGeom>
          <a:solidFill>
            <a:srgbClr val="333333"/>
          </a:solidFill>
          <a:ln w="9525" cap="flat">
            <a:solidFill>
              <a:srgbClr val="000000"/>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sk-SK"/>
          </a:p>
        </p:txBody>
      </p:sp>
      <p:sp>
        <p:nvSpPr>
          <p:cNvPr id="54" name="AutoShape 12">
            <a:extLst>
              <a:ext uri="{FF2B5EF4-FFF2-40B4-BE49-F238E27FC236}">
                <a16:creationId xmlns:a16="http://schemas.microsoft.com/office/drawing/2014/main" id="{3BAC4D01-BF93-D91E-4E59-44F2D8489228}"/>
              </a:ext>
            </a:extLst>
          </p:cNvPr>
          <p:cNvSpPr>
            <a:spLocks noChangeArrowheads="1"/>
          </p:cNvSpPr>
          <p:nvPr/>
        </p:nvSpPr>
        <p:spPr bwMode="auto">
          <a:xfrm>
            <a:off x="4115533" y="2994550"/>
            <a:ext cx="3608034" cy="2122783"/>
          </a:xfrm>
          <a:prstGeom prst="roundRect">
            <a:avLst>
              <a:gd name="adj" fmla="val 65"/>
            </a:avLst>
          </a:prstGeom>
          <a:solidFill>
            <a:schemeClr val="bg1">
              <a:lumMod val="50000"/>
            </a:schemeClr>
          </a:solidFill>
          <a:ln w="36000" cap="flat">
            <a:solidFill>
              <a:srgbClr val="333333"/>
            </a:solidFill>
            <a:prstDash val="sysDot"/>
            <a:round/>
            <a:headEnd/>
            <a:tailEnd/>
          </a:ln>
          <a:effectLst/>
        </p:spPr>
        <p:txBody>
          <a:bodyPr lIns="0" tIns="23318" rIns="0" bIns="0" anchor="ctr"/>
          <a:lstStyle>
            <a:lvl1pPr>
              <a:tabLst>
                <a:tab pos="355600" algn="l"/>
                <a:tab pos="711200" algn="l"/>
                <a:tab pos="1065213" algn="l"/>
                <a:tab pos="1420813" algn="l"/>
                <a:tab pos="1778000" algn="l"/>
                <a:tab pos="2133600" algn="l"/>
                <a:tab pos="2487613" algn="l"/>
                <a:tab pos="2843213" algn="l"/>
                <a:tab pos="3200400" algn="l"/>
                <a:tab pos="3556000" algn="l"/>
                <a:tab pos="3911600" algn="l"/>
                <a:tab pos="4265613" algn="l"/>
                <a:tab pos="4343400" algn="l"/>
              </a:tabLst>
              <a:defRPr>
                <a:solidFill>
                  <a:srgbClr val="000000"/>
                </a:solidFill>
                <a:latin typeface="Arial" panose="020B0604020202020204" pitchFamily="34" charset="0"/>
                <a:cs typeface="Arial Unicode MS" charset="0"/>
              </a:defRPr>
            </a:lvl1pPr>
            <a:lvl2pPr>
              <a:tabLst>
                <a:tab pos="355600" algn="l"/>
                <a:tab pos="711200" algn="l"/>
                <a:tab pos="1065213" algn="l"/>
                <a:tab pos="1420813" algn="l"/>
                <a:tab pos="1778000" algn="l"/>
                <a:tab pos="2133600" algn="l"/>
                <a:tab pos="2487613" algn="l"/>
                <a:tab pos="2843213" algn="l"/>
                <a:tab pos="3200400" algn="l"/>
                <a:tab pos="3556000" algn="l"/>
                <a:tab pos="3911600" algn="l"/>
                <a:tab pos="4265613" algn="l"/>
                <a:tab pos="4343400" algn="l"/>
              </a:tabLst>
              <a:defRPr>
                <a:solidFill>
                  <a:srgbClr val="000000"/>
                </a:solidFill>
                <a:latin typeface="Arial" panose="020B0604020202020204" pitchFamily="34" charset="0"/>
                <a:cs typeface="Arial Unicode MS" charset="0"/>
              </a:defRPr>
            </a:lvl2pPr>
            <a:lvl3pPr>
              <a:tabLst>
                <a:tab pos="355600" algn="l"/>
                <a:tab pos="711200" algn="l"/>
                <a:tab pos="1065213" algn="l"/>
                <a:tab pos="1420813" algn="l"/>
                <a:tab pos="1778000" algn="l"/>
                <a:tab pos="2133600" algn="l"/>
                <a:tab pos="2487613" algn="l"/>
                <a:tab pos="2843213" algn="l"/>
                <a:tab pos="3200400" algn="l"/>
                <a:tab pos="3556000" algn="l"/>
                <a:tab pos="3911600" algn="l"/>
                <a:tab pos="4265613" algn="l"/>
                <a:tab pos="4343400" algn="l"/>
              </a:tabLst>
              <a:defRPr>
                <a:solidFill>
                  <a:srgbClr val="000000"/>
                </a:solidFill>
                <a:latin typeface="Arial" panose="020B0604020202020204" pitchFamily="34" charset="0"/>
                <a:cs typeface="Arial Unicode MS" charset="0"/>
              </a:defRPr>
            </a:lvl3pPr>
            <a:lvl4pPr>
              <a:tabLst>
                <a:tab pos="355600" algn="l"/>
                <a:tab pos="711200" algn="l"/>
                <a:tab pos="1065213" algn="l"/>
                <a:tab pos="1420813" algn="l"/>
                <a:tab pos="1778000" algn="l"/>
                <a:tab pos="2133600" algn="l"/>
                <a:tab pos="2487613" algn="l"/>
                <a:tab pos="2843213" algn="l"/>
                <a:tab pos="3200400" algn="l"/>
                <a:tab pos="3556000" algn="l"/>
                <a:tab pos="3911600" algn="l"/>
                <a:tab pos="4265613" algn="l"/>
                <a:tab pos="4343400" algn="l"/>
              </a:tabLst>
              <a:defRPr>
                <a:solidFill>
                  <a:srgbClr val="000000"/>
                </a:solidFill>
                <a:latin typeface="Arial" panose="020B0604020202020204" pitchFamily="34" charset="0"/>
                <a:cs typeface="Arial Unicode MS" charset="0"/>
              </a:defRPr>
            </a:lvl4pPr>
            <a:lvl5pPr>
              <a:tabLst>
                <a:tab pos="355600" algn="l"/>
                <a:tab pos="711200" algn="l"/>
                <a:tab pos="1065213" algn="l"/>
                <a:tab pos="1420813" algn="l"/>
                <a:tab pos="1778000" algn="l"/>
                <a:tab pos="2133600" algn="l"/>
                <a:tab pos="2487613" algn="l"/>
                <a:tab pos="2843213" algn="l"/>
                <a:tab pos="3200400" algn="l"/>
                <a:tab pos="3556000" algn="l"/>
                <a:tab pos="3911600" algn="l"/>
                <a:tab pos="4265613" algn="l"/>
                <a:tab pos="4343400" algn="l"/>
              </a:tabLst>
              <a:defRPr>
                <a:solidFill>
                  <a:srgbClr val="000000"/>
                </a:solidFill>
                <a:latin typeface="Arial" panose="020B0604020202020204" pitchFamily="34" charset="0"/>
                <a:cs typeface="Arial Unicode MS" charset="0"/>
              </a:defRPr>
            </a:lvl5pPr>
            <a:lvl6pPr marL="25146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355600" algn="l"/>
                <a:tab pos="711200" algn="l"/>
                <a:tab pos="1065213" algn="l"/>
                <a:tab pos="1420813" algn="l"/>
                <a:tab pos="1778000" algn="l"/>
                <a:tab pos="2133600" algn="l"/>
                <a:tab pos="2487613" algn="l"/>
                <a:tab pos="2843213" algn="l"/>
                <a:tab pos="3200400" algn="l"/>
                <a:tab pos="3556000" algn="l"/>
                <a:tab pos="3911600" algn="l"/>
                <a:tab pos="4265613" algn="l"/>
                <a:tab pos="4343400" algn="l"/>
              </a:tabLst>
              <a:defRPr>
                <a:solidFill>
                  <a:srgbClr val="000000"/>
                </a:solidFill>
                <a:latin typeface="Arial" panose="020B0604020202020204" pitchFamily="34" charset="0"/>
                <a:cs typeface="Arial Unicode MS" charset="0"/>
              </a:defRPr>
            </a:lvl6pPr>
            <a:lvl7pPr marL="29718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355600" algn="l"/>
                <a:tab pos="711200" algn="l"/>
                <a:tab pos="1065213" algn="l"/>
                <a:tab pos="1420813" algn="l"/>
                <a:tab pos="1778000" algn="l"/>
                <a:tab pos="2133600" algn="l"/>
                <a:tab pos="2487613" algn="l"/>
                <a:tab pos="2843213" algn="l"/>
                <a:tab pos="3200400" algn="l"/>
                <a:tab pos="3556000" algn="l"/>
                <a:tab pos="3911600" algn="l"/>
                <a:tab pos="4265613" algn="l"/>
                <a:tab pos="4343400" algn="l"/>
              </a:tabLst>
              <a:defRPr>
                <a:solidFill>
                  <a:srgbClr val="000000"/>
                </a:solidFill>
                <a:latin typeface="Arial" panose="020B0604020202020204" pitchFamily="34" charset="0"/>
                <a:cs typeface="Arial Unicode MS" charset="0"/>
              </a:defRPr>
            </a:lvl7pPr>
            <a:lvl8pPr marL="34290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355600" algn="l"/>
                <a:tab pos="711200" algn="l"/>
                <a:tab pos="1065213" algn="l"/>
                <a:tab pos="1420813" algn="l"/>
                <a:tab pos="1778000" algn="l"/>
                <a:tab pos="2133600" algn="l"/>
                <a:tab pos="2487613" algn="l"/>
                <a:tab pos="2843213" algn="l"/>
                <a:tab pos="3200400" algn="l"/>
                <a:tab pos="3556000" algn="l"/>
                <a:tab pos="3911600" algn="l"/>
                <a:tab pos="4265613" algn="l"/>
                <a:tab pos="4343400" algn="l"/>
              </a:tabLst>
              <a:defRPr>
                <a:solidFill>
                  <a:srgbClr val="000000"/>
                </a:solidFill>
                <a:latin typeface="Arial" panose="020B0604020202020204" pitchFamily="34" charset="0"/>
                <a:cs typeface="Arial Unicode MS" charset="0"/>
              </a:defRPr>
            </a:lvl8pPr>
            <a:lvl9pPr marL="38862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355600" algn="l"/>
                <a:tab pos="711200" algn="l"/>
                <a:tab pos="1065213" algn="l"/>
                <a:tab pos="1420813" algn="l"/>
                <a:tab pos="1778000" algn="l"/>
                <a:tab pos="2133600" algn="l"/>
                <a:tab pos="2487613" algn="l"/>
                <a:tab pos="2843213" algn="l"/>
                <a:tab pos="3200400" algn="l"/>
                <a:tab pos="3556000" algn="l"/>
                <a:tab pos="3911600" algn="l"/>
                <a:tab pos="4265613" algn="l"/>
                <a:tab pos="4343400" algn="l"/>
              </a:tabLst>
              <a:defRPr>
                <a:solidFill>
                  <a:srgbClr val="000000"/>
                </a:solidFill>
                <a:latin typeface="Arial" panose="020B0604020202020204" pitchFamily="34" charset="0"/>
                <a:cs typeface="Arial Unicode MS" charset="0"/>
              </a:defRPr>
            </a:lvl9pPr>
          </a:lstStyle>
          <a:p>
            <a:pPr algn="ctr">
              <a:lnSpc>
                <a:spcPct val="83000"/>
              </a:lnSpc>
            </a:pPr>
            <a:endParaRPr lang="sk-SK" altLang="sk-SK" sz="1089" dirty="0">
              <a:solidFill>
                <a:schemeClr val="bg1"/>
              </a:solidFill>
              <a:latin typeface="Gotham Rounded" charset="0"/>
              <a:cs typeface="ArialMT" pitchFamily="32" charset="0"/>
            </a:endParaRPr>
          </a:p>
          <a:p>
            <a:pPr algn="ctr">
              <a:lnSpc>
                <a:spcPct val="83000"/>
              </a:lnSpc>
            </a:pPr>
            <a:endParaRPr lang="sk-SK" altLang="sk-SK" sz="200" dirty="0">
              <a:solidFill>
                <a:schemeClr val="bg1"/>
              </a:solidFill>
              <a:latin typeface="Gotham Rounded" charset="0"/>
              <a:cs typeface="ArialMT" pitchFamily="32" charset="0"/>
            </a:endParaRPr>
          </a:p>
          <a:p>
            <a:pPr algn="ctr">
              <a:lnSpc>
                <a:spcPct val="83000"/>
              </a:lnSpc>
            </a:pPr>
            <a:r>
              <a:rPr lang="sk-SK" altLang="sk-SK" dirty="0">
                <a:solidFill>
                  <a:schemeClr val="bg1"/>
                </a:solidFill>
                <a:latin typeface="Gotham Rounded" charset="0"/>
                <a:cs typeface="ArialMT" pitchFamily="32" charset="0"/>
              </a:rPr>
              <a:t>Optimalizácia manažmentu zdrojov</a:t>
            </a:r>
          </a:p>
          <a:p>
            <a:pPr algn="ctr">
              <a:lnSpc>
                <a:spcPct val="83000"/>
              </a:lnSpc>
            </a:pPr>
            <a:endParaRPr lang="sk-SK" altLang="sk-SK" sz="1200" dirty="0">
              <a:solidFill>
                <a:schemeClr val="bg1"/>
              </a:solidFill>
              <a:latin typeface="Gotham Rounded" charset="0"/>
              <a:cs typeface="ArialMT" pitchFamily="32" charset="0"/>
            </a:endParaRPr>
          </a:p>
          <a:p>
            <a:pPr algn="ctr">
              <a:lnSpc>
                <a:spcPct val="83000"/>
              </a:lnSpc>
            </a:pPr>
            <a:r>
              <a:rPr lang="sk-SK" altLang="sk-SK" dirty="0">
                <a:solidFill>
                  <a:schemeClr val="bg1"/>
                </a:solidFill>
                <a:latin typeface="Gotham Rounded" charset="0"/>
                <a:cs typeface="ArialMT" pitchFamily="32" charset="0"/>
              </a:rPr>
              <a:t>Uzatvorenie kolobehu biomasy,</a:t>
            </a:r>
          </a:p>
          <a:p>
            <a:pPr algn="ctr">
              <a:lnSpc>
                <a:spcPct val="83000"/>
              </a:lnSpc>
            </a:pPr>
            <a:r>
              <a:rPr lang="sk-SK" altLang="sk-SK" dirty="0">
                <a:solidFill>
                  <a:schemeClr val="bg1"/>
                </a:solidFill>
                <a:latin typeface="Gotham Rounded" charset="0"/>
                <a:cs typeface="ArialMT" pitchFamily="32" charset="0"/>
              </a:rPr>
              <a:t>živín, energie </a:t>
            </a:r>
          </a:p>
          <a:p>
            <a:pPr algn="ctr">
              <a:lnSpc>
                <a:spcPct val="83000"/>
              </a:lnSpc>
            </a:pPr>
            <a:endParaRPr lang="sk-SK" altLang="sk-SK" sz="1200" dirty="0">
              <a:solidFill>
                <a:schemeClr val="bg1"/>
              </a:solidFill>
              <a:latin typeface="Gotham Rounded" charset="0"/>
              <a:cs typeface="ArialMT" pitchFamily="32" charset="0"/>
            </a:endParaRPr>
          </a:p>
          <a:p>
            <a:pPr algn="ctr">
              <a:lnSpc>
                <a:spcPct val="83000"/>
              </a:lnSpc>
            </a:pPr>
            <a:r>
              <a:rPr lang="sk-SK" altLang="sk-SK" dirty="0">
                <a:solidFill>
                  <a:schemeClr val="bg1"/>
                </a:solidFill>
                <a:latin typeface="Gotham Rounded" charset="0"/>
                <a:cs typeface="ArialMT" pitchFamily="32" charset="0"/>
              </a:rPr>
              <a:t>Využitie zelených </a:t>
            </a:r>
          </a:p>
          <a:p>
            <a:pPr algn="ctr">
              <a:lnSpc>
                <a:spcPct val="83000"/>
              </a:lnSpc>
            </a:pPr>
            <a:r>
              <a:rPr lang="sk-SK" altLang="sk-SK" dirty="0">
                <a:solidFill>
                  <a:schemeClr val="bg1"/>
                </a:solidFill>
                <a:latin typeface="Gotham Rounded" charset="0"/>
                <a:cs typeface="ArialMT" pitchFamily="32" charset="0"/>
              </a:rPr>
              <a:t>a odpadových kompostov</a:t>
            </a:r>
          </a:p>
        </p:txBody>
      </p:sp>
      <p:sp>
        <p:nvSpPr>
          <p:cNvPr id="55" name="Text Box 13">
            <a:extLst>
              <a:ext uri="{FF2B5EF4-FFF2-40B4-BE49-F238E27FC236}">
                <a16:creationId xmlns:a16="http://schemas.microsoft.com/office/drawing/2014/main" id="{6B272976-5BA9-70F3-D701-FCC4A4191E93}"/>
              </a:ext>
            </a:extLst>
          </p:cNvPr>
          <p:cNvSpPr txBox="1">
            <a:spLocks noChangeArrowheads="1"/>
          </p:cNvSpPr>
          <p:nvPr/>
        </p:nvSpPr>
        <p:spPr bwMode="auto">
          <a:xfrm>
            <a:off x="571500" y="1709791"/>
            <a:ext cx="8149082" cy="121116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1646" tIns="66427" rIns="81646" bIns="40823"/>
          <a:lstStyle>
            <a:lvl1pPr>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a:solidFill>
                  <a:srgbClr val="000000"/>
                </a:solidFill>
                <a:latin typeface="Arial" panose="020B0604020202020204" pitchFamily="34" charset="0"/>
                <a:cs typeface="Arial Unicode MS" charset="0"/>
              </a:defRPr>
            </a:lvl1pPr>
            <a:lvl2pPr>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a:solidFill>
                  <a:srgbClr val="000000"/>
                </a:solidFill>
                <a:latin typeface="Arial" panose="020B0604020202020204" pitchFamily="34" charset="0"/>
                <a:cs typeface="Arial Unicode MS" charset="0"/>
              </a:defRPr>
            </a:lvl2pPr>
            <a:lvl3pPr>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a:solidFill>
                  <a:srgbClr val="000000"/>
                </a:solidFill>
                <a:latin typeface="Arial" panose="020B0604020202020204" pitchFamily="34" charset="0"/>
                <a:cs typeface="Arial Unicode MS" charset="0"/>
              </a:defRPr>
            </a:lvl3pPr>
            <a:lvl4pPr>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a:solidFill>
                  <a:srgbClr val="000000"/>
                </a:solidFill>
                <a:latin typeface="Arial" panose="020B0604020202020204" pitchFamily="34" charset="0"/>
                <a:cs typeface="Arial Unicode MS" charset="0"/>
              </a:defRPr>
            </a:lvl4pPr>
            <a:lvl5pPr>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a:solidFill>
                  <a:srgbClr val="000000"/>
                </a:solidFill>
                <a:latin typeface="Arial" panose="020B0604020202020204" pitchFamily="34" charset="0"/>
                <a:cs typeface="Arial Unicode MS" charset="0"/>
              </a:defRPr>
            </a:lvl5pPr>
            <a:lvl6pPr marL="25146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a:solidFill>
                  <a:srgbClr val="000000"/>
                </a:solidFill>
                <a:latin typeface="Arial" panose="020B0604020202020204" pitchFamily="34" charset="0"/>
                <a:cs typeface="Arial Unicode MS" charset="0"/>
              </a:defRPr>
            </a:lvl6pPr>
            <a:lvl7pPr marL="29718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a:solidFill>
                  <a:srgbClr val="000000"/>
                </a:solidFill>
                <a:latin typeface="Arial" panose="020B0604020202020204" pitchFamily="34" charset="0"/>
                <a:cs typeface="Arial Unicode MS" charset="0"/>
              </a:defRPr>
            </a:lvl7pPr>
            <a:lvl8pPr marL="34290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a:solidFill>
                  <a:srgbClr val="000000"/>
                </a:solidFill>
                <a:latin typeface="Arial" panose="020B0604020202020204" pitchFamily="34" charset="0"/>
                <a:cs typeface="Arial Unicode MS" charset="0"/>
              </a:defRPr>
            </a:lvl8pPr>
            <a:lvl9pPr marL="38862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a:solidFill>
                  <a:srgbClr val="000000"/>
                </a:solidFill>
                <a:latin typeface="Arial" panose="020B0604020202020204" pitchFamily="34" charset="0"/>
                <a:cs typeface="Arial Unicode MS" charset="0"/>
              </a:defRPr>
            </a:lvl9pPr>
          </a:lstStyle>
          <a:p>
            <a:r>
              <a:rPr lang="en-US" altLang="sk-SK" sz="2400" b="1" dirty="0">
                <a:solidFill>
                  <a:schemeClr val="tx1"/>
                </a:solidFill>
                <a:latin typeface="+mn-lt"/>
                <a:cs typeface="+mn-cs"/>
              </a:rPr>
              <a:t>K</a:t>
            </a:r>
            <a:r>
              <a:rPr lang="sk-SK" altLang="sk-SK" sz="2400" b="1" dirty="0">
                <a:solidFill>
                  <a:schemeClr val="tx1"/>
                </a:solidFill>
                <a:latin typeface="+mn-lt"/>
                <a:cs typeface="+mn-cs"/>
              </a:rPr>
              <a:t>ONCEPČNÝ RÁMEC</a:t>
            </a:r>
            <a:r>
              <a:rPr lang="en-US" altLang="sk-SK" sz="2400" b="1" dirty="0">
                <a:solidFill>
                  <a:schemeClr val="tx1"/>
                </a:solidFill>
                <a:latin typeface="+mn-lt"/>
                <a:cs typeface="+mn-cs"/>
              </a:rPr>
              <a:t> PROJEKTU</a:t>
            </a:r>
            <a:endParaRPr lang="sk-SK" altLang="sk-SK" sz="2400" b="1" dirty="0">
              <a:solidFill>
                <a:schemeClr val="tx1"/>
              </a:solidFill>
              <a:latin typeface="+mn-lt"/>
              <a:cs typeface="+mn-cs"/>
            </a:endParaRPr>
          </a:p>
          <a:p>
            <a:r>
              <a:rPr lang="sk-SK" altLang="sk-SK" dirty="0">
                <a:solidFill>
                  <a:schemeClr val="tx1"/>
                </a:solidFill>
                <a:latin typeface="+mn-lt"/>
                <a:cs typeface="+mn-cs"/>
              </a:rPr>
              <a:t>Obehové hospodárstvo a obnova zdrojov</a:t>
            </a:r>
          </a:p>
        </p:txBody>
      </p:sp>
    </p:spTree>
    <p:extLst>
      <p:ext uri="{BB962C8B-B14F-4D97-AF65-F5344CB8AC3E}">
        <p14:creationId xmlns:p14="http://schemas.microsoft.com/office/powerpoint/2010/main" val="19378176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Obrázok 1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444343" y="-1"/>
            <a:ext cx="5747657" cy="6079459"/>
          </a:xfrm>
          <a:prstGeom prst="rect">
            <a:avLst/>
          </a:prstGeom>
        </p:spPr>
      </p:pic>
      <p:grpSp>
        <p:nvGrpSpPr>
          <p:cNvPr id="13" name="Skupina 12"/>
          <p:cNvGrpSpPr/>
          <p:nvPr/>
        </p:nvGrpSpPr>
        <p:grpSpPr>
          <a:xfrm>
            <a:off x="390762" y="167150"/>
            <a:ext cx="6078864" cy="1297856"/>
            <a:chOff x="184285" y="0"/>
            <a:chExt cx="11208029" cy="2334530"/>
          </a:xfrm>
        </p:grpSpPr>
        <p:pic>
          <p:nvPicPr>
            <p:cNvPr id="14" name="Obrázok 1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84285" y="0"/>
              <a:ext cx="4676334" cy="2334530"/>
            </a:xfrm>
            <a:prstGeom prst="rect">
              <a:avLst/>
            </a:prstGeom>
          </p:spPr>
        </p:pic>
        <p:pic>
          <p:nvPicPr>
            <p:cNvPr id="15" name="Obrázok 1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305767" y="369162"/>
              <a:ext cx="6086547" cy="1400646"/>
            </a:xfrm>
            <a:prstGeom prst="rect">
              <a:avLst/>
            </a:prstGeom>
          </p:spPr>
        </p:pic>
      </p:grpSp>
      <p:pic>
        <p:nvPicPr>
          <p:cNvPr id="16" name="Obrázok 15"/>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691155" y="5593860"/>
            <a:ext cx="2785870" cy="885323"/>
          </a:xfrm>
          <a:prstGeom prst="rect">
            <a:avLst/>
          </a:prstGeom>
        </p:spPr>
      </p:pic>
      <p:sp>
        <p:nvSpPr>
          <p:cNvPr id="27" name="Obdĺžnik 26">
            <a:extLst>
              <a:ext uri="{FF2B5EF4-FFF2-40B4-BE49-F238E27FC236}">
                <a16:creationId xmlns:a16="http://schemas.microsoft.com/office/drawing/2014/main" id="{9A5CB792-BB08-A1DE-E329-8211D0D1FA2D}"/>
              </a:ext>
            </a:extLst>
          </p:cNvPr>
          <p:cNvSpPr/>
          <p:nvPr/>
        </p:nvSpPr>
        <p:spPr>
          <a:xfrm>
            <a:off x="6285390" y="167150"/>
            <a:ext cx="5814874" cy="6579879"/>
          </a:xfrm>
          <a:prstGeom prst="rect">
            <a:avLst/>
          </a:prstGeom>
          <a:gradFill flip="none" rotWithShape="1">
            <a:gsLst>
              <a:gs pos="0">
                <a:schemeClr val="accent1">
                  <a:lumMod val="5000"/>
                  <a:lumOff val="95000"/>
                  <a:alpha val="0"/>
                </a:schemeClr>
              </a:gs>
              <a:gs pos="79000">
                <a:schemeClr val="bg1"/>
              </a:gs>
              <a:gs pos="83000">
                <a:schemeClr val="bg1"/>
              </a:gs>
              <a:gs pos="100000">
                <a:schemeClr val="bg1"/>
              </a:gs>
            </a:gsLst>
            <a:lin ang="1080000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sk-SK"/>
          </a:p>
        </p:txBody>
      </p:sp>
      <p:grpSp>
        <p:nvGrpSpPr>
          <p:cNvPr id="28" name="Skupina 27">
            <a:extLst>
              <a:ext uri="{FF2B5EF4-FFF2-40B4-BE49-F238E27FC236}">
                <a16:creationId xmlns:a16="http://schemas.microsoft.com/office/drawing/2014/main" id="{30E80E1D-B627-0DED-9234-FD1351C5495F}"/>
              </a:ext>
            </a:extLst>
          </p:cNvPr>
          <p:cNvGrpSpPr/>
          <p:nvPr/>
        </p:nvGrpSpPr>
        <p:grpSpPr>
          <a:xfrm>
            <a:off x="418578" y="2185864"/>
            <a:ext cx="4902359" cy="3856044"/>
            <a:chOff x="296871" y="2161313"/>
            <a:chExt cx="5761031" cy="4531449"/>
          </a:xfrm>
        </p:grpSpPr>
        <p:pic>
          <p:nvPicPr>
            <p:cNvPr id="29" name="Picture 3">
              <a:extLst>
                <a:ext uri="{FF2B5EF4-FFF2-40B4-BE49-F238E27FC236}">
                  <a16:creationId xmlns:a16="http://schemas.microsoft.com/office/drawing/2014/main" id="{CBCC56A8-5C02-16B9-FD5D-6D5983FBECF0}"/>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15495" y="2274603"/>
              <a:ext cx="5373687" cy="3208337"/>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30" name="Oval 7">
              <a:extLst>
                <a:ext uri="{FF2B5EF4-FFF2-40B4-BE49-F238E27FC236}">
                  <a16:creationId xmlns:a16="http://schemas.microsoft.com/office/drawing/2014/main" id="{DDEDB884-319F-10C9-90D2-36A6EB19A38B}"/>
                </a:ext>
              </a:extLst>
            </p:cNvPr>
            <p:cNvSpPr>
              <a:spLocks noChangeArrowheads="1"/>
            </p:cNvSpPr>
            <p:nvPr/>
          </p:nvSpPr>
          <p:spPr bwMode="auto">
            <a:xfrm>
              <a:off x="1648982" y="3871628"/>
              <a:ext cx="287338" cy="287337"/>
            </a:xfrm>
            <a:prstGeom prst="ellipse">
              <a:avLst/>
            </a:prstGeom>
            <a:solidFill>
              <a:srgbClr val="FF420E"/>
            </a:solidFill>
            <a:ln w="9525">
              <a:solidFill>
                <a:srgbClr val="808080"/>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eaLnBrk="1">
                <a:lnSpc>
                  <a:spcPct val="93000"/>
                </a:lnSpc>
                <a:buClr>
                  <a:srgbClr val="000000"/>
                </a:buClr>
                <a:buSzPct val="100000"/>
                <a:buFont typeface="Times New Roman" panose="02020603050405020304" pitchFamily="18" charset="0"/>
                <a:buNone/>
              </a:pPr>
              <a:endParaRPr lang="sk-SK" altLang="sk-SK"/>
            </a:p>
          </p:txBody>
        </p:sp>
        <p:sp>
          <p:nvSpPr>
            <p:cNvPr id="31" name="Oval 8">
              <a:extLst>
                <a:ext uri="{FF2B5EF4-FFF2-40B4-BE49-F238E27FC236}">
                  <a16:creationId xmlns:a16="http://schemas.microsoft.com/office/drawing/2014/main" id="{C8BC72A8-9B11-91D4-A9FA-8FB54A418D15}"/>
                </a:ext>
              </a:extLst>
            </p:cNvPr>
            <p:cNvSpPr>
              <a:spLocks noChangeArrowheads="1"/>
            </p:cNvSpPr>
            <p:nvPr/>
          </p:nvSpPr>
          <p:spPr bwMode="auto">
            <a:xfrm>
              <a:off x="2044270" y="3943065"/>
              <a:ext cx="287337" cy="287338"/>
            </a:xfrm>
            <a:prstGeom prst="ellipse">
              <a:avLst/>
            </a:prstGeom>
            <a:solidFill>
              <a:srgbClr val="FF420E"/>
            </a:solidFill>
            <a:ln w="9525">
              <a:solidFill>
                <a:srgbClr val="808080"/>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eaLnBrk="1">
                <a:lnSpc>
                  <a:spcPct val="93000"/>
                </a:lnSpc>
                <a:buClr>
                  <a:srgbClr val="000000"/>
                </a:buClr>
                <a:buSzPct val="100000"/>
                <a:buFont typeface="Times New Roman" panose="02020603050405020304" pitchFamily="18" charset="0"/>
                <a:buNone/>
              </a:pPr>
              <a:endParaRPr lang="sk-SK" altLang="sk-SK"/>
            </a:p>
          </p:txBody>
        </p:sp>
        <p:sp>
          <p:nvSpPr>
            <p:cNvPr id="32" name="Oval 9">
              <a:extLst>
                <a:ext uri="{FF2B5EF4-FFF2-40B4-BE49-F238E27FC236}">
                  <a16:creationId xmlns:a16="http://schemas.microsoft.com/office/drawing/2014/main" id="{FB44E2EA-7E65-624A-1B4A-59DC911275D4}"/>
                </a:ext>
              </a:extLst>
            </p:cNvPr>
            <p:cNvSpPr>
              <a:spLocks noChangeArrowheads="1"/>
            </p:cNvSpPr>
            <p:nvPr/>
          </p:nvSpPr>
          <p:spPr bwMode="auto">
            <a:xfrm>
              <a:off x="2044270" y="4266915"/>
              <a:ext cx="287337" cy="287338"/>
            </a:xfrm>
            <a:prstGeom prst="ellipse">
              <a:avLst/>
            </a:prstGeom>
            <a:solidFill>
              <a:srgbClr val="FF420E"/>
            </a:solidFill>
            <a:ln w="9525">
              <a:solidFill>
                <a:srgbClr val="808080"/>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eaLnBrk="1">
                <a:lnSpc>
                  <a:spcPct val="93000"/>
                </a:lnSpc>
                <a:buClr>
                  <a:srgbClr val="000000"/>
                </a:buClr>
                <a:buSzPct val="100000"/>
                <a:buFont typeface="Times New Roman" panose="02020603050405020304" pitchFamily="18" charset="0"/>
                <a:buNone/>
              </a:pPr>
              <a:endParaRPr lang="sk-SK" altLang="sk-SK"/>
            </a:p>
          </p:txBody>
        </p:sp>
        <p:sp>
          <p:nvSpPr>
            <p:cNvPr id="33" name="Obdĺžnik 32">
              <a:extLst>
                <a:ext uri="{FF2B5EF4-FFF2-40B4-BE49-F238E27FC236}">
                  <a16:creationId xmlns:a16="http://schemas.microsoft.com/office/drawing/2014/main" id="{58225E09-7E19-9501-3BEB-DA8BB15D478B}"/>
                </a:ext>
              </a:extLst>
            </p:cNvPr>
            <p:cNvSpPr/>
            <p:nvPr/>
          </p:nvSpPr>
          <p:spPr>
            <a:xfrm>
              <a:off x="3832905" y="2161313"/>
              <a:ext cx="2224997" cy="3439102"/>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sk-SK"/>
            </a:p>
          </p:txBody>
        </p:sp>
        <p:sp>
          <p:nvSpPr>
            <p:cNvPr id="34" name="Obdĺžnik 33">
              <a:extLst>
                <a:ext uri="{FF2B5EF4-FFF2-40B4-BE49-F238E27FC236}">
                  <a16:creationId xmlns:a16="http://schemas.microsoft.com/office/drawing/2014/main" id="{BA475DEA-F005-1737-507D-5A5E839421FB}"/>
                </a:ext>
              </a:extLst>
            </p:cNvPr>
            <p:cNvSpPr/>
            <p:nvPr/>
          </p:nvSpPr>
          <p:spPr>
            <a:xfrm>
              <a:off x="408716" y="2161313"/>
              <a:ext cx="3751114" cy="197426"/>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sk-SK"/>
            </a:p>
          </p:txBody>
        </p:sp>
        <p:sp>
          <p:nvSpPr>
            <p:cNvPr id="35" name="Obdĺžnik 34">
              <a:extLst>
                <a:ext uri="{FF2B5EF4-FFF2-40B4-BE49-F238E27FC236}">
                  <a16:creationId xmlns:a16="http://schemas.microsoft.com/office/drawing/2014/main" id="{3F60E1AC-F1D0-FD7F-AC25-645F45E646E8}"/>
                </a:ext>
              </a:extLst>
            </p:cNvPr>
            <p:cNvSpPr/>
            <p:nvPr/>
          </p:nvSpPr>
          <p:spPr>
            <a:xfrm>
              <a:off x="326669" y="5390866"/>
              <a:ext cx="3751114" cy="197426"/>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sk-SK"/>
            </a:p>
          </p:txBody>
        </p:sp>
        <p:sp>
          <p:nvSpPr>
            <p:cNvPr id="36" name="AutoShape 12">
              <a:extLst>
                <a:ext uri="{FF2B5EF4-FFF2-40B4-BE49-F238E27FC236}">
                  <a16:creationId xmlns:a16="http://schemas.microsoft.com/office/drawing/2014/main" id="{D165B062-F214-6900-127E-2D1920C4DBA6}"/>
                </a:ext>
              </a:extLst>
            </p:cNvPr>
            <p:cNvSpPr>
              <a:spLocks/>
            </p:cNvSpPr>
            <p:nvPr/>
          </p:nvSpPr>
          <p:spPr bwMode="auto">
            <a:xfrm>
              <a:off x="2840779" y="5639445"/>
              <a:ext cx="1835130" cy="431800"/>
            </a:xfrm>
            <a:prstGeom prst="borderCallout2">
              <a:avLst>
                <a:gd name="adj1" fmla="val 46125"/>
                <a:gd name="adj2" fmla="val -6023"/>
                <a:gd name="adj3" fmla="val -186026"/>
                <a:gd name="adj4" fmla="val -9711"/>
                <a:gd name="adj5" fmla="val -348343"/>
                <a:gd name="adj6" fmla="val -39582"/>
              </a:avLst>
            </a:prstGeom>
            <a:solidFill>
              <a:srgbClr val="FFFFFF"/>
            </a:solidFill>
            <a:ln w="9525">
              <a:solidFill>
                <a:srgbClr val="808080"/>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90000" tIns="45000" rIns="90000" bIns="45000" anchor="ctr"/>
            <a:lstStyle>
              <a:lvl1pPr>
                <a:lnSpc>
                  <a:spcPct val="93000"/>
                </a:lnSpc>
                <a:buClr>
                  <a:srgbClr val="000000"/>
                </a:buClr>
                <a:buSzPct val="100000"/>
                <a:buFont typeface="Times New Roman" panose="02020603050405020304" pitchFamily="18" charset="0"/>
                <a:tabLst>
                  <a:tab pos="723900" algn="l"/>
                  <a:tab pos="1447800" algn="l"/>
                </a:tabLst>
                <a:defRPr>
                  <a:solidFill>
                    <a:schemeClr val="tx1"/>
                  </a:solidFill>
                  <a:latin typeface="Arial" panose="020B0604020202020204" pitchFamily="34" charset="0"/>
                  <a:ea typeface="Verdana" panose="020B0604030504040204" pitchFamily="34" charset="0"/>
                  <a:cs typeface="Verdana" panose="020B0604030504040204" pitchFamily="34" charset="0"/>
                </a:defRPr>
              </a:lvl1pPr>
              <a:lvl2pPr>
                <a:lnSpc>
                  <a:spcPct val="93000"/>
                </a:lnSpc>
                <a:buClr>
                  <a:srgbClr val="000000"/>
                </a:buClr>
                <a:buSzPct val="100000"/>
                <a:buFont typeface="Times New Roman" panose="02020603050405020304" pitchFamily="18" charset="0"/>
                <a:tabLst>
                  <a:tab pos="723900" algn="l"/>
                  <a:tab pos="1447800" algn="l"/>
                </a:tabLst>
                <a:defRPr>
                  <a:solidFill>
                    <a:schemeClr val="tx1"/>
                  </a:solidFill>
                  <a:latin typeface="Arial" panose="020B0604020202020204" pitchFamily="34" charset="0"/>
                  <a:ea typeface="Verdana" panose="020B0604030504040204" pitchFamily="34" charset="0"/>
                  <a:cs typeface="Verdana" panose="020B0604030504040204" pitchFamily="34" charset="0"/>
                </a:defRPr>
              </a:lvl2pPr>
              <a:lvl3pPr>
                <a:lnSpc>
                  <a:spcPct val="93000"/>
                </a:lnSpc>
                <a:buClr>
                  <a:srgbClr val="000000"/>
                </a:buClr>
                <a:buSzPct val="100000"/>
                <a:buFont typeface="Times New Roman" panose="02020603050405020304" pitchFamily="18" charset="0"/>
                <a:tabLst>
                  <a:tab pos="723900" algn="l"/>
                  <a:tab pos="1447800" algn="l"/>
                </a:tabLst>
                <a:defRPr>
                  <a:solidFill>
                    <a:schemeClr val="tx1"/>
                  </a:solidFill>
                  <a:latin typeface="Arial" panose="020B0604020202020204" pitchFamily="34" charset="0"/>
                  <a:ea typeface="Verdana" panose="020B0604030504040204" pitchFamily="34" charset="0"/>
                  <a:cs typeface="Verdana" panose="020B0604030504040204" pitchFamily="34" charset="0"/>
                </a:defRPr>
              </a:lvl3pPr>
              <a:lvl4pPr>
                <a:lnSpc>
                  <a:spcPct val="93000"/>
                </a:lnSpc>
                <a:buClr>
                  <a:srgbClr val="000000"/>
                </a:buClr>
                <a:buSzPct val="100000"/>
                <a:buFont typeface="Times New Roman" panose="02020603050405020304" pitchFamily="18" charset="0"/>
                <a:tabLst>
                  <a:tab pos="723900" algn="l"/>
                  <a:tab pos="1447800" algn="l"/>
                </a:tabLst>
                <a:defRPr>
                  <a:solidFill>
                    <a:schemeClr val="tx1"/>
                  </a:solidFill>
                  <a:latin typeface="Arial" panose="020B0604020202020204" pitchFamily="34" charset="0"/>
                  <a:ea typeface="Verdana" panose="020B0604030504040204" pitchFamily="34" charset="0"/>
                  <a:cs typeface="Verdana" panose="020B0604030504040204" pitchFamily="34" charset="0"/>
                </a:defRPr>
              </a:lvl4pPr>
              <a:lvl5pPr>
                <a:lnSpc>
                  <a:spcPct val="93000"/>
                </a:lnSpc>
                <a:buClr>
                  <a:srgbClr val="000000"/>
                </a:buClr>
                <a:buSzPct val="100000"/>
                <a:buFont typeface="Times New Roman" panose="02020603050405020304" pitchFamily="18" charset="0"/>
                <a:tabLst>
                  <a:tab pos="723900" algn="l"/>
                  <a:tab pos="1447800" algn="l"/>
                </a:tabLst>
                <a:defRPr>
                  <a:solidFill>
                    <a:schemeClr val="tx1"/>
                  </a:solidFill>
                  <a:latin typeface="Arial" panose="020B0604020202020204" pitchFamily="34" charset="0"/>
                  <a:ea typeface="Verdana" panose="020B0604030504040204" pitchFamily="34" charset="0"/>
                  <a:cs typeface="Verdana" panose="020B0604030504040204" pitchFamily="34" charset="0"/>
                </a:defRPr>
              </a:lvl5pPr>
              <a:lvl6pPr marL="2514600" indent="-228600" defTabSz="449263" eaLnBrk="0"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Lst>
                <a:defRPr>
                  <a:solidFill>
                    <a:schemeClr val="tx1"/>
                  </a:solidFill>
                  <a:latin typeface="Arial" panose="020B0604020202020204" pitchFamily="34" charset="0"/>
                  <a:ea typeface="Verdana" panose="020B0604030504040204" pitchFamily="34" charset="0"/>
                  <a:cs typeface="Verdana" panose="020B0604030504040204" pitchFamily="34" charset="0"/>
                </a:defRPr>
              </a:lvl6pPr>
              <a:lvl7pPr marL="2971800" indent="-228600" defTabSz="449263" eaLnBrk="0"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Lst>
                <a:defRPr>
                  <a:solidFill>
                    <a:schemeClr val="tx1"/>
                  </a:solidFill>
                  <a:latin typeface="Arial" panose="020B0604020202020204" pitchFamily="34" charset="0"/>
                  <a:ea typeface="Verdana" panose="020B0604030504040204" pitchFamily="34" charset="0"/>
                  <a:cs typeface="Verdana" panose="020B0604030504040204" pitchFamily="34" charset="0"/>
                </a:defRPr>
              </a:lvl7pPr>
              <a:lvl8pPr marL="3429000" indent="-228600" defTabSz="449263" eaLnBrk="0"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Lst>
                <a:defRPr>
                  <a:solidFill>
                    <a:schemeClr val="tx1"/>
                  </a:solidFill>
                  <a:latin typeface="Arial" panose="020B0604020202020204" pitchFamily="34" charset="0"/>
                  <a:ea typeface="Verdana" panose="020B0604030504040204" pitchFamily="34" charset="0"/>
                  <a:cs typeface="Verdana" panose="020B0604030504040204" pitchFamily="34" charset="0"/>
                </a:defRPr>
              </a:lvl8pPr>
              <a:lvl9pPr marL="3886200" indent="-228600" defTabSz="449263" eaLnBrk="0"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Lst>
                <a:defRPr>
                  <a:solidFill>
                    <a:schemeClr val="tx1"/>
                  </a:solidFill>
                  <a:latin typeface="Arial" panose="020B0604020202020204" pitchFamily="34" charset="0"/>
                  <a:ea typeface="Verdana" panose="020B0604030504040204" pitchFamily="34" charset="0"/>
                  <a:cs typeface="Verdana" panose="020B0604030504040204" pitchFamily="34" charset="0"/>
                </a:defRPr>
              </a:lvl9pPr>
            </a:lstStyle>
            <a:p>
              <a:pPr algn="ctr" eaLnBrk="1">
                <a:lnSpc>
                  <a:spcPct val="102000"/>
                </a:lnSpc>
              </a:pPr>
              <a:r>
                <a:rPr lang="sk-SK" altLang="sk-SK" sz="1400" dirty="0" err="1">
                  <a:solidFill>
                    <a:srgbClr val="000000"/>
                  </a:solidFill>
                  <a:latin typeface="Verdana" panose="020B0604030504040204" pitchFamily="34" charset="0"/>
                </a:rPr>
                <a:t>Land-locked</a:t>
              </a:r>
              <a:endParaRPr lang="sk-SK" altLang="sk-SK" sz="1400" dirty="0">
                <a:solidFill>
                  <a:srgbClr val="000000"/>
                </a:solidFill>
                <a:latin typeface="Verdana" panose="020B0604030504040204" pitchFamily="34" charset="0"/>
              </a:endParaRPr>
            </a:p>
          </p:txBody>
        </p:sp>
        <p:sp>
          <p:nvSpPr>
            <p:cNvPr id="37" name="AutoShape 10">
              <a:extLst>
                <a:ext uri="{FF2B5EF4-FFF2-40B4-BE49-F238E27FC236}">
                  <a16:creationId xmlns:a16="http://schemas.microsoft.com/office/drawing/2014/main" id="{79AB9BFC-DB45-EAB6-5B34-06B0C727D1AF}"/>
                </a:ext>
              </a:extLst>
            </p:cNvPr>
            <p:cNvSpPr>
              <a:spLocks/>
            </p:cNvSpPr>
            <p:nvPr/>
          </p:nvSpPr>
          <p:spPr bwMode="auto">
            <a:xfrm>
              <a:off x="2355419" y="6260962"/>
              <a:ext cx="1493837" cy="431800"/>
            </a:xfrm>
            <a:prstGeom prst="borderCallout2">
              <a:avLst>
                <a:gd name="adj1" fmla="val 46125"/>
                <a:gd name="adj2" fmla="val -6023"/>
                <a:gd name="adj3" fmla="val -36384"/>
                <a:gd name="adj4" fmla="val -7009"/>
                <a:gd name="adj5" fmla="val -424760"/>
                <a:gd name="adj6" fmla="val -10940"/>
              </a:avLst>
            </a:prstGeom>
            <a:solidFill>
              <a:srgbClr val="FFFFFF"/>
            </a:solidFill>
            <a:ln w="9525">
              <a:solidFill>
                <a:srgbClr val="808080"/>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90000" tIns="45000" rIns="90000" bIns="45000" anchor="ctr"/>
            <a:lstStyle>
              <a:lvl1pPr>
                <a:lnSpc>
                  <a:spcPct val="93000"/>
                </a:lnSpc>
                <a:buClr>
                  <a:srgbClr val="000000"/>
                </a:buClr>
                <a:buSzPct val="100000"/>
                <a:buFont typeface="Times New Roman" panose="02020603050405020304" pitchFamily="18" charset="0"/>
                <a:tabLst>
                  <a:tab pos="723900" algn="l"/>
                  <a:tab pos="1447800" algn="l"/>
                </a:tabLst>
                <a:defRPr>
                  <a:solidFill>
                    <a:schemeClr val="tx1"/>
                  </a:solidFill>
                  <a:latin typeface="Arial" panose="020B0604020202020204" pitchFamily="34" charset="0"/>
                  <a:ea typeface="Verdana" panose="020B0604030504040204" pitchFamily="34" charset="0"/>
                  <a:cs typeface="Verdana" panose="020B0604030504040204" pitchFamily="34" charset="0"/>
                </a:defRPr>
              </a:lvl1pPr>
              <a:lvl2pPr>
                <a:lnSpc>
                  <a:spcPct val="93000"/>
                </a:lnSpc>
                <a:buClr>
                  <a:srgbClr val="000000"/>
                </a:buClr>
                <a:buSzPct val="100000"/>
                <a:buFont typeface="Times New Roman" panose="02020603050405020304" pitchFamily="18" charset="0"/>
                <a:tabLst>
                  <a:tab pos="723900" algn="l"/>
                  <a:tab pos="1447800" algn="l"/>
                </a:tabLst>
                <a:defRPr>
                  <a:solidFill>
                    <a:schemeClr val="tx1"/>
                  </a:solidFill>
                  <a:latin typeface="Arial" panose="020B0604020202020204" pitchFamily="34" charset="0"/>
                  <a:ea typeface="Verdana" panose="020B0604030504040204" pitchFamily="34" charset="0"/>
                  <a:cs typeface="Verdana" panose="020B0604030504040204" pitchFamily="34" charset="0"/>
                </a:defRPr>
              </a:lvl2pPr>
              <a:lvl3pPr>
                <a:lnSpc>
                  <a:spcPct val="93000"/>
                </a:lnSpc>
                <a:buClr>
                  <a:srgbClr val="000000"/>
                </a:buClr>
                <a:buSzPct val="100000"/>
                <a:buFont typeface="Times New Roman" panose="02020603050405020304" pitchFamily="18" charset="0"/>
                <a:tabLst>
                  <a:tab pos="723900" algn="l"/>
                  <a:tab pos="1447800" algn="l"/>
                </a:tabLst>
                <a:defRPr>
                  <a:solidFill>
                    <a:schemeClr val="tx1"/>
                  </a:solidFill>
                  <a:latin typeface="Arial" panose="020B0604020202020204" pitchFamily="34" charset="0"/>
                  <a:ea typeface="Verdana" panose="020B0604030504040204" pitchFamily="34" charset="0"/>
                  <a:cs typeface="Verdana" panose="020B0604030504040204" pitchFamily="34" charset="0"/>
                </a:defRPr>
              </a:lvl3pPr>
              <a:lvl4pPr>
                <a:lnSpc>
                  <a:spcPct val="93000"/>
                </a:lnSpc>
                <a:buClr>
                  <a:srgbClr val="000000"/>
                </a:buClr>
                <a:buSzPct val="100000"/>
                <a:buFont typeface="Times New Roman" panose="02020603050405020304" pitchFamily="18" charset="0"/>
                <a:tabLst>
                  <a:tab pos="723900" algn="l"/>
                  <a:tab pos="1447800" algn="l"/>
                </a:tabLst>
                <a:defRPr>
                  <a:solidFill>
                    <a:schemeClr val="tx1"/>
                  </a:solidFill>
                  <a:latin typeface="Arial" panose="020B0604020202020204" pitchFamily="34" charset="0"/>
                  <a:ea typeface="Verdana" panose="020B0604030504040204" pitchFamily="34" charset="0"/>
                  <a:cs typeface="Verdana" panose="020B0604030504040204" pitchFamily="34" charset="0"/>
                </a:defRPr>
              </a:lvl4pPr>
              <a:lvl5pPr>
                <a:lnSpc>
                  <a:spcPct val="93000"/>
                </a:lnSpc>
                <a:buClr>
                  <a:srgbClr val="000000"/>
                </a:buClr>
                <a:buSzPct val="100000"/>
                <a:buFont typeface="Times New Roman" panose="02020603050405020304" pitchFamily="18" charset="0"/>
                <a:tabLst>
                  <a:tab pos="723900" algn="l"/>
                  <a:tab pos="1447800" algn="l"/>
                </a:tabLst>
                <a:defRPr>
                  <a:solidFill>
                    <a:schemeClr val="tx1"/>
                  </a:solidFill>
                  <a:latin typeface="Arial" panose="020B0604020202020204" pitchFamily="34" charset="0"/>
                  <a:ea typeface="Verdana" panose="020B0604030504040204" pitchFamily="34" charset="0"/>
                  <a:cs typeface="Verdana" panose="020B0604030504040204" pitchFamily="34" charset="0"/>
                </a:defRPr>
              </a:lvl5pPr>
              <a:lvl6pPr marL="2514600" indent="-228600" defTabSz="449263" eaLnBrk="0"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Lst>
                <a:defRPr>
                  <a:solidFill>
                    <a:schemeClr val="tx1"/>
                  </a:solidFill>
                  <a:latin typeface="Arial" panose="020B0604020202020204" pitchFamily="34" charset="0"/>
                  <a:ea typeface="Verdana" panose="020B0604030504040204" pitchFamily="34" charset="0"/>
                  <a:cs typeface="Verdana" panose="020B0604030504040204" pitchFamily="34" charset="0"/>
                </a:defRPr>
              </a:lvl6pPr>
              <a:lvl7pPr marL="2971800" indent="-228600" defTabSz="449263" eaLnBrk="0"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Lst>
                <a:defRPr>
                  <a:solidFill>
                    <a:schemeClr val="tx1"/>
                  </a:solidFill>
                  <a:latin typeface="Arial" panose="020B0604020202020204" pitchFamily="34" charset="0"/>
                  <a:ea typeface="Verdana" panose="020B0604030504040204" pitchFamily="34" charset="0"/>
                  <a:cs typeface="Verdana" panose="020B0604030504040204" pitchFamily="34" charset="0"/>
                </a:defRPr>
              </a:lvl7pPr>
              <a:lvl8pPr marL="3429000" indent="-228600" defTabSz="449263" eaLnBrk="0"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Lst>
                <a:defRPr>
                  <a:solidFill>
                    <a:schemeClr val="tx1"/>
                  </a:solidFill>
                  <a:latin typeface="Arial" panose="020B0604020202020204" pitchFamily="34" charset="0"/>
                  <a:ea typeface="Verdana" panose="020B0604030504040204" pitchFamily="34" charset="0"/>
                  <a:cs typeface="Verdana" panose="020B0604030504040204" pitchFamily="34" charset="0"/>
                </a:defRPr>
              </a:lvl8pPr>
              <a:lvl9pPr marL="3886200" indent="-228600" defTabSz="449263" eaLnBrk="0"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Lst>
                <a:defRPr>
                  <a:solidFill>
                    <a:schemeClr val="tx1"/>
                  </a:solidFill>
                  <a:latin typeface="Arial" panose="020B0604020202020204" pitchFamily="34" charset="0"/>
                  <a:ea typeface="Verdana" panose="020B0604030504040204" pitchFamily="34" charset="0"/>
                  <a:cs typeface="Verdana" panose="020B0604030504040204" pitchFamily="34" charset="0"/>
                </a:defRPr>
              </a:lvl9pPr>
            </a:lstStyle>
            <a:p>
              <a:pPr algn="ctr" eaLnBrk="1">
                <a:lnSpc>
                  <a:spcPct val="102000"/>
                </a:lnSpc>
              </a:pPr>
              <a:r>
                <a:rPr lang="sk-SK" altLang="sk-SK" sz="1400" dirty="0">
                  <a:solidFill>
                    <a:srgbClr val="000000"/>
                  </a:solidFill>
                  <a:latin typeface="Verdana" panose="020B0604030504040204" pitchFamily="34" charset="0"/>
                </a:rPr>
                <a:t>South</a:t>
              </a:r>
            </a:p>
          </p:txBody>
        </p:sp>
        <p:sp>
          <p:nvSpPr>
            <p:cNvPr id="38" name="Obdĺžnik 37">
              <a:extLst>
                <a:ext uri="{FF2B5EF4-FFF2-40B4-BE49-F238E27FC236}">
                  <a16:creationId xmlns:a16="http://schemas.microsoft.com/office/drawing/2014/main" id="{9D7F68C4-07B3-B963-23B4-4C5061E4448B}"/>
                </a:ext>
              </a:extLst>
            </p:cNvPr>
            <p:cNvSpPr/>
            <p:nvPr/>
          </p:nvSpPr>
          <p:spPr>
            <a:xfrm>
              <a:off x="296871" y="2262743"/>
              <a:ext cx="378538" cy="3439102"/>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sk-SK"/>
            </a:p>
          </p:txBody>
        </p:sp>
        <p:sp>
          <p:nvSpPr>
            <p:cNvPr id="39" name="Obdĺžnik 38">
              <a:extLst>
                <a:ext uri="{FF2B5EF4-FFF2-40B4-BE49-F238E27FC236}">
                  <a16:creationId xmlns:a16="http://schemas.microsoft.com/office/drawing/2014/main" id="{BDDBB525-068A-9C7F-CE21-51D54DDCE16E}"/>
                </a:ext>
              </a:extLst>
            </p:cNvPr>
            <p:cNvSpPr/>
            <p:nvPr/>
          </p:nvSpPr>
          <p:spPr>
            <a:xfrm>
              <a:off x="415495" y="2274603"/>
              <a:ext cx="3573462" cy="3208337"/>
            </a:xfrm>
            <a:prstGeom prst="rect">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sk-SK"/>
            </a:p>
          </p:txBody>
        </p:sp>
        <p:sp>
          <p:nvSpPr>
            <p:cNvPr id="40" name="AutoShape 11">
              <a:extLst>
                <a:ext uri="{FF2B5EF4-FFF2-40B4-BE49-F238E27FC236}">
                  <a16:creationId xmlns:a16="http://schemas.microsoft.com/office/drawing/2014/main" id="{8F25E57E-8AEE-51B7-2A21-B8C783CA4371}"/>
                </a:ext>
              </a:extLst>
            </p:cNvPr>
            <p:cNvSpPr>
              <a:spLocks/>
            </p:cNvSpPr>
            <p:nvPr/>
          </p:nvSpPr>
          <p:spPr bwMode="auto">
            <a:xfrm>
              <a:off x="515620" y="5651848"/>
              <a:ext cx="1493838" cy="431800"/>
            </a:xfrm>
            <a:prstGeom prst="borderCallout2">
              <a:avLst>
                <a:gd name="adj1" fmla="val 46125"/>
                <a:gd name="adj2" fmla="val -6023"/>
                <a:gd name="adj3" fmla="val -88973"/>
                <a:gd name="adj4" fmla="val -25"/>
                <a:gd name="adj5" fmla="val -375441"/>
                <a:gd name="adj6" fmla="val 82203"/>
              </a:avLst>
            </a:prstGeom>
            <a:solidFill>
              <a:srgbClr val="FFFFFF"/>
            </a:solidFill>
            <a:ln w="9525">
              <a:solidFill>
                <a:srgbClr val="808080"/>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90000" tIns="45000" rIns="90000" bIns="45000" anchor="ctr"/>
            <a:lstStyle>
              <a:lvl1pPr>
                <a:lnSpc>
                  <a:spcPct val="93000"/>
                </a:lnSpc>
                <a:buClr>
                  <a:srgbClr val="000000"/>
                </a:buClr>
                <a:buSzPct val="100000"/>
                <a:buFont typeface="Times New Roman" panose="02020603050405020304" pitchFamily="18" charset="0"/>
                <a:tabLst>
                  <a:tab pos="723900" algn="l"/>
                  <a:tab pos="1447800" algn="l"/>
                </a:tabLst>
                <a:defRPr>
                  <a:solidFill>
                    <a:schemeClr val="tx1"/>
                  </a:solidFill>
                  <a:latin typeface="Arial" panose="020B0604020202020204" pitchFamily="34" charset="0"/>
                  <a:ea typeface="Verdana" panose="020B0604030504040204" pitchFamily="34" charset="0"/>
                  <a:cs typeface="Verdana" panose="020B0604030504040204" pitchFamily="34" charset="0"/>
                </a:defRPr>
              </a:lvl1pPr>
              <a:lvl2pPr>
                <a:lnSpc>
                  <a:spcPct val="93000"/>
                </a:lnSpc>
                <a:buClr>
                  <a:srgbClr val="000000"/>
                </a:buClr>
                <a:buSzPct val="100000"/>
                <a:buFont typeface="Times New Roman" panose="02020603050405020304" pitchFamily="18" charset="0"/>
                <a:tabLst>
                  <a:tab pos="723900" algn="l"/>
                  <a:tab pos="1447800" algn="l"/>
                </a:tabLst>
                <a:defRPr>
                  <a:solidFill>
                    <a:schemeClr val="tx1"/>
                  </a:solidFill>
                  <a:latin typeface="Arial" panose="020B0604020202020204" pitchFamily="34" charset="0"/>
                  <a:ea typeface="Verdana" panose="020B0604030504040204" pitchFamily="34" charset="0"/>
                  <a:cs typeface="Verdana" panose="020B0604030504040204" pitchFamily="34" charset="0"/>
                </a:defRPr>
              </a:lvl2pPr>
              <a:lvl3pPr>
                <a:lnSpc>
                  <a:spcPct val="93000"/>
                </a:lnSpc>
                <a:buClr>
                  <a:srgbClr val="000000"/>
                </a:buClr>
                <a:buSzPct val="100000"/>
                <a:buFont typeface="Times New Roman" panose="02020603050405020304" pitchFamily="18" charset="0"/>
                <a:tabLst>
                  <a:tab pos="723900" algn="l"/>
                  <a:tab pos="1447800" algn="l"/>
                </a:tabLst>
                <a:defRPr>
                  <a:solidFill>
                    <a:schemeClr val="tx1"/>
                  </a:solidFill>
                  <a:latin typeface="Arial" panose="020B0604020202020204" pitchFamily="34" charset="0"/>
                  <a:ea typeface="Verdana" panose="020B0604030504040204" pitchFamily="34" charset="0"/>
                  <a:cs typeface="Verdana" panose="020B0604030504040204" pitchFamily="34" charset="0"/>
                </a:defRPr>
              </a:lvl3pPr>
              <a:lvl4pPr>
                <a:lnSpc>
                  <a:spcPct val="93000"/>
                </a:lnSpc>
                <a:buClr>
                  <a:srgbClr val="000000"/>
                </a:buClr>
                <a:buSzPct val="100000"/>
                <a:buFont typeface="Times New Roman" panose="02020603050405020304" pitchFamily="18" charset="0"/>
                <a:tabLst>
                  <a:tab pos="723900" algn="l"/>
                  <a:tab pos="1447800" algn="l"/>
                </a:tabLst>
                <a:defRPr>
                  <a:solidFill>
                    <a:schemeClr val="tx1"/>
                  </a:solidFill>
                  <a:latin typeface="Arial" panose="020B0604020202020204" pitchFamily="34" charset="0"/>
                  <a:ea typeface="Verdana" panose="020B0604030504040204" pitchFamily="34" charset="0"/>
                  <a:cs typeface="Verdana" panose="020B0604030504040204" pitchFamily="34" charset="0"/>
                </a:defRPr>
              </a:lvl4pPr>
              <a:lvl5pPr>
                <a:lnSpc>
                  <a:spcPct val="93000"/>
                </a:lnSpc>
                <a:buClr>
                  <a:srgbClr val="000000"/>
                </a:buClr>
                <a:buSzPct val="100000"/>
                <a:buFont typeface="Times New Roman" panose="02020603050405020304" pitchFamily="18" charset="0"/>
                <a:tabLst>
                  <a:tab pos="723900" algn="l"/>
                  <a:tab pos="1447800" algn="l"/>
                </a:tabLst>
                <a:defRPr>
                  <a:solidFill>
                    <a:schemeClr val="tx1"/>
                  </a:solidFill>
                  <a:latin typeface="Arial" panose="020B0604020202020204" pitchFamily="34" charset="0"/>
                  <a:ea typeface="Verdana" panose="020B0604030504040204" pitchFamily="34" charset="0"/>
                  <a:cs typeface="Verdana" panose="020B0604030504040204" pitchFamily="34" charset="0"/>
                </a:defRPr>
              </a:lvl5pPr>
              <a:lvl6pPr marL="2514600" indent="-228600" defTabSz="449263" eaLnBrk="0"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Lst>
                <a:defRPr>
                  <a:solidFill>
                    <a:schemeClr val="tx1"/>
                  </a:solidFill>
                  <a:latin typeface="Arial" panose="020B0604020202020204" pitchFamily="34" charset="0"/>
                  <a:ea typeface="Verdana" panose="020B0604030504040204" pitchFamily="34" charset="0"/>
                  <a:cs typeface="Verdana" panose="020B0604030504040204" pitchFamily="34" charset="0"/>
                </a:defRPr>
              </a:lvl6pPr>
              <a:lvl7pPr marL="2971800" indent="-228600" defTabSz="449263" eaLnBrk="0"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Lst>
                <a:defRPr>
                  <a:solidFill>
                    <a:schemeClr val="tx1"/>
                  </a:solidFill>
                  <a:latin typeface="Arial" panose="020B0604020202020204" pitchFamily="34" charset="0"/>
                  <a:ea typeface="Verdana" panose="020B0604030504040204" pitchFamily="34" charset="0"/>
                  <a:cs typeface="Verdana" panose="020B0604030504040204" pitchFamily="34" charset="0"/>
                </a:defRPr>
              </a:lvl7pPr>
              <a:lvl8pPr marL="3429000" indent="-228600" defTabSz="449263" eaLnBrk="0"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Lst>
                <a:defRPr>
                  <a:solidFill>
                    <a:schemeClr val="tx1"/>
                  </a:solidFill>
                  <a:latin typeface="Arial" panose="020B0604020202020204" pitchFamily="34" charset="0"/>
                  <a:ea typeface="Verdana" panose="020B0604030504040204" pitchFamily="34" charset="0"/>
                  <a:cs typeface="Verdana" panose="020B0604030504040204" pitchFamily="34" charset="0"/>
                </a:defRPr>
              </a:lvl8pPr>
              <a:lvl9pPr marL="3886200" indent="-228600" defTabSz="449263" eaLnBrk="0"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Lst>
                <a:defRPr>
                  <a:solidFill>
                    <a:schemeClr val="tx1"/>
                  </a:solidFill>
                  <a:latin typeface="Arial" panose="020B0604020202020204" pitchFamily="34" charset="0"/>
                  <a:ea typeface="Verdana" panose="020B0604030504040204" pitchFamily="34" charset="0"/>
                  <a:cs typeface="Verdana" panose="020B0604030504040204" pitchFamily="34" charset="0"/>
                </a:defRPr>
              </a:lvl9pPr>
            </a:lstStyle>
            <a:p>
              <a:pPr algn="ctr" eaLnBrk="1">
                <a:lnSpc>
                  <a:spcPct val="102000"/>
                </a:lnSpc>
              </a:pPr>
              <a:r>
                <a:rPr lang="sk-SK" altLang="sk-SK" sz="1400" dirty="0" err="1">
                  <a:solidFill>
                    <a:srgbClr val="000000"/>
                  </a:solidFill>
                  <a:latin typeface="Verdana" panose="020B0604030504040204" pitchFamily="34" charset="0"/>
                </a:rPr>
                <a:t>See-side</a:t>
              </a:r>
              <a:endParaRPr lang="sk-SK" altLang="sk-SK" sz="1400" dirty="0">
                <a:solidFill>
                  <a:srgbClr val="000000"/>
                </a:solidFill>
                <a:latin typeface="Verdana" panose="020B0604030504040204" pitchFamily="34" charset="0"/>
              </a:endParaRPr>
            </a:p>
          </p:txBody>
        </p:sp>
      </p:grpSp>
      <p:sp>
        <p:nvSpPr>
          <p:cNvPr id="42" name="BlokTextu 41">
            <a:extLst>
              <a:ext uri="{FF2B5EF4-FFF2-40B4-BE49-F238E27FC236}">
                <a16:creationId xmlns:a16="http://schemas.microsoft.com/office/drawing/2014/main" id="{C95F04F0-78BA-D98E-7A38-926D5CCE1312}"/>
              </a:ext>
            </a:extLst>
          </p:cNvPr>
          <p:cNvSpPr txBox="1"/>
          <p:nvPr/>
        </p:nvSpPr>
        <p:spPr>
          <a:xfrm>
            <a:off x="443935" y="1673075"/>
            <a:ext cx="3210580" cy="461665"/>
          </a:xfrm>
          <a:prstGeom prst="rect">
            <a:avLst/>
          </a:prstGeom>
          <a:noFill/>
        </p:spPr>
        <p:txBody>
          <a:bodyPr wrap="square" rtlCol="0">
            <a:spAutoFit/>
          </a:bodyPr>
          <a:lstStyle/>
          <a:p>
            <a:r>
              <a:rPr lang="en-GB" sz="2400" b="1" dirty="0" err="1"/>
              <a:t>Priestorové</a:t>
            </a:r>
            <a:r>
              <a:rPr lang="en-GB" sz="2400" b="1" dirty="0"/>
              <a:t> </a:t>
            </a:r>
            <a:r>
              <a:rPr lang="en-GB" sz="2400" b="1" dirty="0" err="1"/>
              <a:t>scenáre</a:t>
            </a:r>
            <a:endParaRPr lang="en-GB" sz="2000" dirty="0"/>
          </a:p>
        </p:txBody>
      </p:sp>
      <p:sp>
        <p:nvSpPr>
          <p:cNvPr id="2" name="BlokTextu 1">
            <a:extLst>
              <a:ext uri="{FF2B5EF4-FFF2-40B4-BE49-F238E27FC236}">
                <a16:creationId xmlns:a16="http://schemas.microsoft.com/office/drawing/2014/main" id="{4BC33752-5BD8-A548-307E-C56EE4CEE225}"/>
              </a:ext>
            </a:extLst>
          </p:cNvPr>
          <p:cNvSpPr txBox="1"/>
          <p:nvPr/>
        </p:nvSpPr>
        <p:spPr>
          <a:xfrm>
            <a:off x="4562784" y="1673075"/>
            <a:ext cx="2776297" cy="4862870"/>
          </a:xfrm>
          <a:prstGeom prst="rect">
            <a:avLst/>
          </a:prstGeom>
          <a:noFill/>
        </p:spPr>
        <p:txBody>
          <a:bodyPr wrap="square" rtlCol="0">
            <a:spAutoFit/>
          </a:bodyPr>
          <a:lstStyle/>
          <a:p>
            <a:pPr>
              <a:spcBef>
                <a:spcPts val="1200"/>
              </a:spcBef>
            </a:pPr>
            <a:r>
              <a:rPr lang="sk-SK" sz="2400" b="1" dirty="0"/>
              <a:t>Obsahová náplň</a:t>
            </a:r>
            <a:endParaRPr lang="en-US" sz="2400" b="1" dirty="0"/>
          </a:p>
          <a:p>
            <a:pPr marL="342900" lvl="0" indent="-342900">
              <a:spcBef>
                <a:spcPts val="1200"/>
              </a:spcBef>
              <a:buFont typeface="Arial" panose="020B0604020202020204" pitchFamily="34" charset="0"/>
              <a:buChar char="•"/>
              <a:tabLst>
                <a:tab pos="457200" algn="l"/>
              </a:tabLst>
            </a:pPr>
            <a:r>
              <a:rPr lang="sk-SK" sz="1800" dirty="0">
                <a:effectLst/>
                <a:latin typeface="Calibri" panose="020F0502020204030204" pitchFamily="34" charset="0"/>
                <a:ea typeface="Times New Roman" panose="02020603050405020304" pitchFamily="18" charset="0"/>
                <a:cs typeface="Times New Roman" panose="02020603050405020304" pitchFamily="18" charset="0"/>
              </a:rPr>
              <a:t>Naviazanie na</a:t>
            </a: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 </a:t>
            </a:r>
            <a:r>
              <a:rPr lang="en-US" sz="1800" dirty="0" err="1">
                <a:effectLst/>
                <a:latin typeface="Calibri" panose="020F0502020204030204" pitchFamily="34" charset="0"/>
                <a:ea typeface="Times New Roman" panose="02020603050405020304" pitchFamily="18" charset="0"/>
                <a:cs typeface="Times New Roman" panose="02020603050405020304" pitchFamily="18" charset="0"/>
              </a:rPr>
              <a:t>poznatk</a:t>
            </a:r>
            <a:r>
              <a:rPr lang="sk-SK" sz="1800" dirty="0">
                <a:effectLst/>
                <a:latin typeface="Calibri" panose="020F0502020204030204" pitchFamily="34" charset="0"/>
                <a:ea typeface="Times New Roman" panose="02020603050405020304" pitchFamily="18" charset="0"/>
                <a:cs typeface="Times New Roman" panose="02020603050405020304" pitchFamily="18" charset="0"/>
              </a:rPr>
              <a:t>y získané v predošlých projektoch</a:t>
            </a:r>
            <a:endParaRPr lang="sk-SK"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spcBef>
                <a:spcPts val="1200"/>
              </a:spcBef>
              <a:buFont typeface="Arial" panose="020B0604020202020204" pitchFamily="34" charset="0"/>
              <a:buChar char="•"/>
              <a:tabLst>
                <a:tab pos="457200" algn="l"/>
              </a:tabLst>
            </a:pPr>
            <a:r>
              <a:rPr lang="en-US" sz="1800" dirty="0" err="1">
                <a:effectLst/>
                <a:latin typeface="Calibri" panose="020F0502020204030204" pitchFamily="34" charset="0"/>
                <a:ea typeface="Times New Roman" panose="02020603050405020304" pitchFamily="18" charset="0"/>
                <a:cs typeface="Times New Roman" panose="02020603050405020304" pitchFamily="18" charset="0"/>
              </a:rPr>
              <a:t>Analýzy</a:t>
            </a: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 </a:t>
            </a:r>
            <a:r>
              <a:rPr lang="en-US" sz="1800" dirty="0" err="1">
                <a:effectLst/>
                <a:latin typeface="Calibri" panose="020F0502020204030204" pitchFamily="34" charset="0"/>
                <a:ea typeface="Times New Roman" panose="02020603050405020304" pitchFamily="18" charset="0"/>
                <a:cs typeface="Times New Roman" panose="02020603050405020304" pitchFamily="18" charset="0"/>
              </a:rPr>
              <a:t>pôdy</a:t>
            </a:r>
            <a:endParaRPr lang="sk-SK"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spcBef>
                <a:spcPts val="1200"/>
              </a:spcBef>
              <a:buFont typeface="Arial" panose="020B0604020202020204" pitchFamily="34" charset="0"/>
              <a:buChar char="•"/>
              <a:tabLst>
                <a:tab pos="457200" algn="l"/>
              </a:tabLst>
            </a:pPr>
            <a:r>
              <a:rPr lang="en-US" sz="1800" dirty="0" err="1">
                <a:effectLst/>
                <a:latin typeface="Calibri" panose="020F0502020204030204" pitchFamily="34" charset="0"/>
                <a:ea typeface="Times New Roman" panose="02020603050405020304" pitchFamily="18" charset="0"/>
                <a:cs typeface="Times New Roman" panose="02020603050405020304" pitchFamily="18" charset="0"/>
              </a:rPr>
              <a:t>Prieskumy</a:t>
            </a:r>
            <a:endParaRPr lang="sk-SK"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spcBef>
                <a:spcPts val="1200"/>
              </a:spcBef>
              <a:buFont typeface="Arial" panose="020B0604020202020204" pitchFamily="34" charset="0"/>
              <a:buChar char="•"/>
              <a:tabLst>
                <a:tab pos="457200" algn="l"/>
              </a:tabLst>
            </a:pPr>
            <a:r>
              <a:rPr lang="en-US" sz="1800" dirty="0" err="1">
                <a:effectLst/>
                <a:latin typeface="Calibri" panose="020F0502020204030204" pitchFamily="34" charset="0"/>
                <a:ea typeface="Times New Roman" panose="02020603050405020304" pitchFamily="18" charset="0"/>
                <a:cs typeface="Times New Roman" panose="02020603050405020304" pitchFamily="18" charset="0"/>
              </a:rPr>
              <a:t>Databáza</a:t>
            </a:r>
            <a:endParaRPr lang="sk-SK"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spcBef>
                <a:spcPts val="1200"/>
              </a:spcBef>
              <a:buFont typeface="Arial" panose="020B0604020202020204" pitchFamily="34" charset="0"/>
              <a:buChar char="•"/>
              <a:tabLst>
                <a:tab pos="457200" algn="l"/>
              </a:tabLst>
            </a:pPr>
            <a:r>
              <a:rPr lang="en-US" sz="1800" dirty="0" err="1">
                <a:effectLst/>
                <a:latin typeface="Calibri" panose="020F0502020204030204" pitchFamily="34" charset="0"/>
                <a:ea typeface="Times New Roman" panose="02020603050405020304" pitchFamily="18" charset="0"/>
                <a:cs typeface="Times New Roman" panose="02020603050405020304" pitchFamily="18" charset="0"/>
              </a:rPr>
              <a:t>Modelovanie</a:t>
            </a: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 </a:t>
            </a:r>
            <a:r>
              <a:rPr lang="en-US" sz="1800" dirty="0" err="1">
                <a:effectLst/>
                <a:latin typeface="Calibri" panose="020F0502020204030204" pitchFamily="34" charset="0"/>
                <a:ea typeface="Times New Roman" panose="02020603050405020304" pitchFamily="18" charset="0"/>
                <a:cs typeface="Times New Roman" panose="02020603050405020304" pitchFamily="18" charset="0"/>
              </a:rPr>
              <a:t>vplyvov</a:t>
            </a: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 </a:t>
            </a:r>
            <a:r>
              <a:rPr lang="en-US" sz="1800" dirty="0" err="1">
                <a:effectLst/>
                <a:latin typeface="Calibri" panose="020F0502020204030204" pitchFamily="34" charset="0"/>
                <a:ea typeface="Times New Roman" panose="02020603050405020304" pitchFamily="18" charset="0"/>
                <a:cs typeface="Times New Roman" panose="02020603050405020304" pitchFamily="18" charset="0"/>
              </a:rPr>
              <a:t>na</a:t>
            </a: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 </a:t>
            </a:r>
            <a:r>
              <a:rPr lang="en-US" sz="1800" dirty="0" err="1">
                <a:effectLst/>
                <a:latin typeface="Calibri" panose="020F0502020204030204" pitchFamily="34" charset="0"/>
                <a:ea typeface="Times New Roman" panose="02020603050405020304" pitchFamily="18" charset="0"/>
                <a:cs typeface="Times New Roman" panose="02020603050405020304" pitchFamily="18" charset="0"/>
              </a:rPr>
              <a:t>udržateľnosť</a:t>
            </a:r>
            <a:endParaRPr lang="sk-SK"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spcBef>
                <a:spcPts val="1200"/>
              </a:spcBef>
              <a:buFont typeface="Arial" panose="020B0604020202020204" pitchFamily="34" charset="0"/>
              <a:buChar char="•"/>
              <a:tabLst>
                <a:tab pos="457200" algn="l"/>
              </a:tabLst>
            </a:pPr>
            <a:r>
              <a:rPr lang="en-US" sz="1800" dirty="0" err="1">
                <a:effectLst/>
                <a:latin typeface="Calibri" panose="020F0502020204030204" pitchFamily="34" charset="0"/>
                <a:ea typeface="Times New Roman" panose="02020603050405020304" pitchFamily="18" charset="0"/>
                <a:cs typeface="Times New Roman" panose="02020603050405020304" pitchFamily="18" charset="0"/>
              </a:rPr>
              <a:t>Odporúčania</a:t>
            </a: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 pre </a:t>
            </a:r>
            <a:r>
              <a:rPr lang="en-US" sz="1800" dirty="0" err="1">
                <a:effectLst/>
                <a:latin typeface="Calibri" panose="020F0502020204030204" pitchFamily="34" charset="0"/>
                <a:ea typeface="Times New Roman" panose="02020603050405020304" pitchFamily="18" charset="0"/>
                <a:cs typeface="Times New Roman" panose="02020603050405020304" pitchFamily="18" charset="0"/>
              </a:rPr>
              <a:t>politikov</a:t>
            </a:r>
            <a:r>
              <a:rPr lang="sk-SK" sz="1800" dirty="0">
                <a:effectLst/>
                <a:latin typeface="Calibri" panose="020F0502020204030204" pitchFamily="34" charset="0"/>
                <a:ea typeface="Times New Roman" panose="02020603050405020304" pitchFamily="18" charset="0"/>
                <a:cs typeface="Times New Roman" panose="02020603050405020304" pitchFamily="18" charset="0"/>
              </a:rPr>
              <a:t> / </a:t>
            </a:r>
            <a:r>
              <a:rPr lang="sk-SK" sz="1800" dirty="0" err="1">
                <a:effectLst/>
                <a:latin typeface="Calibri" panose="020F0502020204030204" pitchFamily="34" charset="0"/>
                <a:ea typeface="Times New Roman" panose="02020603050405020304" pitchFamily="18" charset="0"/>
                <a:cs typeface="Times New Roman" panose="02020603050405020304" pitchFamily="18" charset="0"/>
              </a:rPr>
              <a:t>policy</a:t>
            </a:r>
            <a:r>
              <a:rPr lang="sk-SK" sz="1800" dirty="0">
                <a:effectLst/>
                <a:latin typeface="Calibri" panose="020F0502020204030204" pitchFamily="34" charset="0"/>
                <a:ea typeface="Times New Roman" panose="02020603050405020304" pitchFamily="18" charset="0"/>
                <a:cs typeface="Times New Roman" panose="02020603050405020304" pitchFamily="18" charset="0"/>
              </a:rPr>
              <a:t> </a:t>
            </a:r>
            <a:r>
              <a:rPr lang="sk-SK" sz="1800" dirty="0" err="1">
                <a:effectLst/>
                <a:latin typeface="Calibri" panose="020F0502020204030204" pitchFamily="34" charset="0"/>
                <a:ea typeface="Times New Roman" panose="02020603050405020304" pitchFamily="18" charset="0"/>
                <a:cs typeface="Times New Roman" panose="02020603050405020304" pitchFamily="18" charset="0"/>
              </a:rPr>
              <a:t>recommendations</a:t>
            </a:r>
            <a:endParaRPr lang="en-US" dirty="0"/>
          </a:p>
          <a:p>
            <a:pPr>
              <a:spcBef>
                <a:spcPts val="1200"/>
              </a:spcBef>
            </a:pPr>
            <a:endParaRPr lang="sk-SK" dirty="0"/>
          </a:p>
        </p:txBody>
      </p:sp>
    </p:spTree>
    <p:extLst>
      <p:ext uri="{BB962C8B-B14F-4D97-AF65-F5344CB8AC3E}">
        <p14:creationId xmlns:p14="http://schemas.microsoft.com/office/powerpoint/2010/main" val="314571641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Obrázok 1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444343" y="-1"/>
            <a:ext cx="5747657" cy="6079459"/>
          </a:xfrm>
          <a:prstGeom prst="rect">
            <a:avLst/>
          </a:prstGeom>
        </p:spPr>
      </p:pic>
      <p:sp>
        <p:nvSpPr>
          <p:cNvPr id="30" name="Obdĺžnik 29">
            <a:extLst>
              <a:ext uri="{FF2B5EF4-FFF2-40B4-BE49-F238E27FC236}">
                <a16:creationId xmlns:a16="http://schemas.microsoft.com/office/drawing/2014/main" id="{1EDC9EC5-B3C9-7CA3-AA95-C8209B901469}"/>
              </a:ext>
            </a:extLst>
          </p:cNvPr>
          <p:cNvSpPr/>
          <p:nvPr/>
        </p:nvSpPr>
        <p:spPr>
          <a:xfrm>
            <a:off x="6183001" y="139060"/>
            <a:ext cx="5814874" cy="6579879"/>
          </a:xfrm>
          <a:prstGeom prst="rect">
            <a:avLst/>
          </a:prstGeom>
          <a:gradFill flip="none" rotWithShape="1">
            <a:gsLst>
              <a:gs pos="0">
                <a:schemeClr val="accent1">
                  <a:lumMod val="5000"/>
                  <a:lumOff val="95000"/>
                  <a:alpha val="0"/>
                </a:schemeClr>
              </a:gs>
              <a:gs pos="79000">
                <a:schemeClr val="bg1"/>
              </a:gs>
              <a:gs pos="83000">
                <a:schemeClr val="bg1"/>
              </a:gs>
              <a:gs pos="100000">
                <a:schemeClr val="bg1"/>
              </a:gs>
            </a:gsLst>
            <a:lin ang="1080000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sk-SK"/>
          </a:p>
        </p:txBody>
      </p:sp>
      <p:sp>
        <p:nvSpPr>
          <p:cNvPr id="31" name="BlokTextu 30">
            <a:extLst>
              <a:ext uri="{FF2B5EF4-FFF2-40B4-BE49-F238E27FC236}">
                <a16:creationId xmlns:a16="http://schemas.microsoft.com/office/drawing/2014/main" id="{1D3097BC-A6C7-B146-B3FC-B464382EAF03}"/>
              </a:ext>
            </a:extLst>
          </p:cNvPr>
          <p:cNvSpPr txBox="1"/>
          <p:nvPr/>
        </p:nvSpPr>
        <p:spPr>
          <a:xfrm>
            <a:off x="467634" y="2505334"/>
            <a:ext cx="5792731" cy="584775"/>
          </a:xfrm>
          <a:prstGeom prst="rect">
            <a:avLst/>
          </a:prstGeom>
          <a:noFill/>
        </p:spPr>
        <p:txBody>
          <a:bodyPr wrap="square" rtlCol="0">
            <a:spAutoFit/>
          </a:bodyPr>
          <a:lstStyle>
            <a:defPPr>
              <a:defRPr lang="sk-SK"/>
            </a:defPPr>
            <a:lvl1pPr>
              <a:defRPr sz="1600">
                <a:solidFill>
                  <a:srgbClr val="202124"/>
                </a:solidFill>
                <a:latin typeface="Roboto" panose="02000000000000000000" pitchFamily="2" charset="0"/>
              </a:defRPr>
            </a:lvl1pPr>
          </a:lstStyle>
          <a:p>
            <a:r>
              <a:rPr lang="nl-NL" dirty="0">
                <a:solidFill>
                  <a:schemeClr val="tx1"/>
                </a:solidFill>
              </a:rPr>
              <a:t>2. </a:t>
            </a:r>
            <a:r>
              <a:rPr lang="nl-NL" b="1" dirty="0">
                <a:solidFill>
                  <a:schemeClr val="tx1"/>
                </a:solidFill>
              </a:rPr>
              <a:t>Počet zamestnancov</a:t>
            </a:r>
            <a:r>
              <a:rPr lang="nl-NL" dirty="0">
                <a:solidFill>
                  <a:schemeClr val="tx1"/>
                </a:solidFill>
              </a:rPr>
              <a:t>, </a:t>
            </a:r>
            <a:r>
              <a:rPr lang="sk-SK" dirty="0">
                <a:solidFill>
                  <a:schemeClr val="tx1"/>
                </a:solidFill>
              </a:rPr>
              <a:t> </a:t>
            </a:r>
            <a:r>
              <a:rPr lang="nl-NL" dirty="0">
                <a:solidFill>
                  <a:schemeClr val="tx1"/>
                </a:solidFill>
              </a:rPr>
              <a:t>ak ste zamestnávateľom</a:t>
            </a:r>
            <a:endParaRPr lang="sk-SK" dirty="0">
              <a:solidFill>
                <a:schemeClr val="tx1"/>
              </a:solidFill>
            </a:endParaRPr>
          </a:p>
          <a:p>
            <a:r>
              <a:rPr lang="sk-SK" dirty="0">
                <a:solidFill>
                  <a:schemeClr val="tx1"/>
                </a:solidFill>
              </a:rPr>
              <a:t>    /za kraj a právnu formu</a:t>
            </a:r>
          </a:p>
        </p:txBody>
      </p:sp>
      <p:sp>
        <p:nvSpPr>
          <p:cNvPr id="32" name="BlokTextu 31">
            <a:extLst>
              <a:ext uri="{FF2B5EF4-FFF2-40B4-BE49-F238E27FC236}">
                <a16:creationId xmlns:a16="http://schemas.microsoft.com/office/drawing/2014/main" id="{C8E94874-FF4D-5407-5FF4-B5249278ECBF}"/>
              </a:ext>
            </a:extLst>
          </p:cNvPr>
          <p:cNvSpPr txBox="1"/>
          <p:nvPr/>
        </p:nvSpPr>
        <p:spPr>
          <a:xfrm>
            <a:off x="5736252" y="2509565"/>
            <a:ext cx="6162958" cy="584775"/>
          </a:xfrm>
          <a:prstGeom prst="rect">
            <a:avLst/>
          </a:prstGeom>
          <a:noFill/>
        </p:spPr>
        <p:txBody>
          <a:bodyPr wrap="square" rtlCol="0">
            <a:spAutoFit/>
          </a:bodyPr>
          <a:lstStyle>
            <a:defPPr>
              <a:defRPr lang="sk-SK"/>
            </a:defPPr>
            <a:lvl1pPr>
              <a:defRPr sz="1600">
                <a:solidFill>
                  <a:srgbClr val="202124"/>
                </a:solidFill>
                <a:latin typeface="Roboto" panose="02000000000000000000" pitchFamily="2" charset="0"/>
              </a:defRPr>
            </a:lvl1pPr>
          </a:lstStyle>
          <a:p>
            <a:r>
              <a:rPr lang="sk-SK" dirty="0"/>
              <a:t>4. </a:t>
            </a:r>
            <a:r>
              <a:rPr lang="sk-SK" b="1" dirty="0"/>
              <a:t>Celková výmera plochy</a:t>
            </a:r>
            <a:r>
              <a:rPr lang="sk-SK" dirty="0"/>
              <a:t>, ktorú obhospodarujete, v ha</a:t>
            </a:r>
          </a:p>
          <a:p>
            <a:r>
              <a:rPr lang="sk-SK" dirty="0">
                <a:solidFill>
                  <a:schemeClr val="tx1"/>
                </a:solidFill>
              </a:rPr>
              <a:t>    /za kraj a typ produkcie</a:t>
            </a:r>
            <a:endParaRPr lang="sk-SK" dirty="0"/>
          </a:p>
        </p:txBody>
      </p:sp>
      <p:pic>
        <p:nvPicPr>
          <p:cNvPr id="33" name="Obrázok 32">
            <a:extLst>
              <a:ext uri="{FF2B5EF4-FFF2-40B4-BE49-F238E27FC236}">
                <a16:creationId xmlns:a16="http://schemas.microsoft.com/office/drawing/2014/main" id="{F4B0640D-0801-A1E4-21DF-F8A09300FBBB}"/>
              </a:ext>
            </a:extLst>
          </p:cNvPr>
          <p:cNvPicPr>
            <a:picLocks noChangeAspect="1"/>
          </p:cNvPicPr>
          <p:nvPr/>
        </p:nvPicPr>
        <p:blipFill>
          <a:blip r:embed="rId3"/>
          <a:stretch>
            <a:fillRect/>
          </a:stretch>
        </p:blipFill>
        <p:spPr>
          <a:xfrm>
            <a:off x="545318" y="3102659"/>
            <a:ext cx="11430094" cy="3472317"/>
          </a:xfrm>
          <a:prstGeom prst="rect">
            <a:avLst/>
          </a:prstGeom>
        </p:spPr>
      </p:pic>
      <p:sp>
        <p:nvSpPr>
          <p:cNvPr id="34" name="BlokTextu 33">
            <a:extLst>
              <a:ext uri="{FF2B5EF4-FFF2-40B4-BE49-F238E27FC236}">
                <a16:creationId xmlns:a16="http://schemas.microsoft.com/office/drawing/2014/main" id="{E4CB8506-9E37-9287-77A1-D3A75CDB60AD}"/>
              </a:ext>
            </a:extLst>
          </p:cNvPr>
          <p:cNvSpPr txBox="1"/>
          <p:nvPr/>
        </p:nvSpPr>
        <p:spPr>
          <a:xfrm>
            <a:off x="467635" y="185799"/>
            <a:ext cx="9743166" cy="584775"/>
          </a:xfrm>
          <a:prstGeom prst="rect">
            <a:avLst/>
          </a:prstGeom>
          <a:noFill/>
        </p:spPr>
        <p:txBody>
          <a:bodyPr wrap="square" rtlCol="0">
            <a:spAutoFit/>
          </a:bodyPr>
          <a:lstStyle/>
          <a:p>
            <a:r>
              <a:rPr lang="en-US" sz="3200" b="1" dirty="0" err="1"/>
              <a:t>Výsledky</a:t>
            </a:r>
            <a:r>
              <a:rPr lang="en-US" sz="3200" b="1" dirty="0"/>
              <a:t> </a:t>
            </a:r>
            <a:r>
              <a:rPr lang="en-US" sz="3200" b="1" dirty="0" err="1"/>
              <a:t>prieskumu</a:t>
            </a:r>
            <a:r>
              <a:rPr lang="en-US" sz="3200" b="1" dirty="0"/>
              <a:t> </a:t>
            </a:r>
            <a:r>
              <a:rPr lang="en-US" sz="3200" b="1" dirty="0" err="1"/>
              <a:t>obhospodarovania</a:t>
            </a:r>
            <a:r>
              <a:rPr lang="en-US" sz="3200" b="1" dirty="0"/>
              <a:t> </a:t>
            </a:r>
            <a:r>
              <a:rPr lang="en-US" sz="3200" b="1" dirty="0" err="1"/>
              <a:t>pôdy</a:t>
            </a:r>
            <a:r>
              <a:rPr lang="en-US" sz="3200" b="1" dirty="0"/>
              <a:t> </a:t>
            </a:r>
            <a:r>
              <a:rPr lang="en-US" sz="3200" b="1" dirty="0" err="1"/>
              <a:t>Slovensk</a:t>
            </a:r>
            <a:r>
              <a:rPr lang="sk-SK" sz="3200" b="1" dirty="0"/>
              <a:t>a</a:t>
            </a:r>
          </a:p>
        </p:txBody>
      </p:sp>
      <p:sp>
        <p:nvSpPr>
          <p:cNvPr id="35" name="BlokTextu 34">
            <a:extLst>
              <a:ext uri="{FF2B5EF4-FFF2-40B4-BE49-F238E27FC236}">
                <a16:creationId xmlns:a16="http://schemas.microsoft.com/office/drawing/2014/main" id="{39A994EB-E3E6-22E1-4F91-89889476AF62}"/>
              </a:ext>
            </a:extLst>
          </p:cNvPr>
          <p:cNvSpPr txBox="1"/>
          <p:nvPr/>
        </p:nvSpPr>
        <p:spPr>
          <a:xfrm>
            <a:off x="474965" y="1226961"/>
            <a:ext cx="6698886" cy="923330"/>
          </a:xfrm>
          <a:prstGeom prst="rect">
            <a:avLst/>
          </a:prstGeom>
          <a:noFill/>
        </p:spPr>
        <p:txBody>
          <a:bodyPr wrap="square">
            <a:spAutoFit/>
          </a:bodyPr>
          <a:lstStyle/>
          <a:p>
            <a:pPr marL="285750" indent="-285750">
              <a:buFont typeface="Arial" panose="020B0604020202020204" pitchFamily="34" charset="0"/>
              <a:buChar char="•"/>
            </a:pPr>
            <a:r>
              <a:rPr lang="sk-SK" b="1" dirty="0"/>
              <a:t>179</a:t>
            </a:r>
            <a:r>
              <a:rPr lang="sk-SK" dirty="0"/>
              <a:t> odpovedí, </a:t>
            </a:r>
            <a:r>
              <a:rPr lang="sk-SK" b="1" dirty="0"/>
              <a:t>23</a:t>
            </a:r>
            <a:r>
              <a:rPr lang="sk-SK" dirty="0"/>
              <a:t> poskytlo kontakt pre prípadné otázky</a:t>
            </a:r>
          </a:p>
          <a:p>
            <a:pPr marL="285750" indent="-285750">
              <a:buFont typeface="Arial" panose="020B0604020202020204" pitchFamily="34" charset="0"/>
              <a:buChar char="•"/>
            </a:pPr>
            <a:r>
              <a:rPr lang="sk-SK" b="1" dirty="0"/>
              <a:t>158.003 </a:t>
            </a:r>
            <a:r>
              <a:rPr lang="sk-SK" dirty="0"/>
              <a:t>ha</a:t>
            </a:r>
          </a:p>
          <a:p>
            <a:pPr marL="285750" indent="-285750">
              <a:buFont typeface="Arial" panose="020B0604020202020204" pitchFamily="34" charset="0"/>
              <a:buChar char="•"/>
            </a:pPr>
            <a:r>
              <a:rPr lang="sk-SK" b="1" dirty="0"/>
              <a:t>3.563 </a:t>
            </a:r>
            <a:r>
              <a:rPr lang="sk-SK" dirty="0"/>
              <a:t>stálych +</a:t>
            </a:r>
            <a:r>
              <a:rPr lang="sk-SK" b="1" dirty="0"/>
              <a:t> 140</a:t>
            </a:r>
            <a:r>
              <a:rPr lang="sk-SK" dirty="0"/>
              <a:t> sezónnych zamestnancov</a:t>
            </a:r>
          </a:p>
        </p:txBody>
      </p:sp>
      <p:sp>
        <p:nvSpPr>
          <p:cNvPr id="37" name="BlokTextu 36">
            <a:extLst>
              <a:ext uri="{FF2B5EF4-FFF2-40B4-BE49-F238E27FC236}">
                <a16:creationId xmlns:a16="http://schemas.microsoft.com/office/drawing/2014/main" id="{858F5FEF-D837-51DB-0827-78F52AE8A966}"/>
              </a:ext>
            </a:extLst>
          </p:cNvPr>
          <p:cNvSpPr txBox="1"/>
          <p:nvPr/>
        </p:nvSpPr>
        <p:spPr>
          <a:xfrm>
            <a:off x="10077626" y="283024"/>
            <a:ext cx="2011136" cy="1200329"/>
          </a:xfrm>
          <a:prstGeom prst="rect">
            <a:avLst/>
          </a:prstGeom>
          <a:noFill/>
        </p:spPr>
        <p:txBody>
          <a:bodyPr wrap="square">
            <a:spAutoFit/>
          </a:bodyPr>
          <a:lstStyle/>
          <a:p>
            <a:pPr algn="r"/>
            <a:r>
              <a:rPr lang="sk-SK" sz="1800" i="1" dirty="0">
                <a:solidFill>
                  <a:srgbClr val="FF0000"/>
                </a:solidFill>
              </a:rPr>
              <a:t>Priebežné výsledky</a:t>
            </a:r>
          </a:p>
          <a:p>
            <a:pPr algn="r"/>
            <a:r>
              <a:rPr lang="sk-SK" i="1" dirty="0">
                <a:solidFill>
                  <a:srgbClr val="FF0000"/>
                </a:solidFill>
              </a:rPr>
              <a:t>k</a:t>
            </a:r>
            <a:r>
              <a:rPr lang="sk-SK" sz="1800" i="1" dirty="0">
                <a:solidFill>
                  <a:srgbClr val="FF0000"/>
                </a:solidFill>
              </a:rPr>
              <a:t> 14.11.2023</a:t>
            </a:r>
            <a:r>
              <a:rPr lang="sk-SK" i="1" dirty="0">
                <a:solidFill>
                  <a:srgbClr val="FF0000"/>
                </a:solidFill>
              </a:rPr>
              <a:t>, p</a:t>
            </a:r>
            <a:r>
              <a:rPr lang="sk-SK" sz="1800" i="1" dirty="0">
                <a:solidFill>
                  <a:srgbClr val="FF0000"/>
                </a:solidFill>
              </a:rPr>
              <a:t>rieskum predĺžený do </a:t>
            </a:r>
            <a:r>
              <a:rPr lang="en-US" sz="1800" i="1" dirty="0">
                <a:solidFill>
                  <a:srgbClr val="FF0000"/>
                </a:solidFill>
              </a:rPr>
              <a:t>1</a:t>
            </a:r>
            <a:r>
              <a:rPr lang="sk-SK" sz="1800" i="1" dirty="0">
                <a:solidFill>
                  <a:srgbClr val="FF0000"/>
                </a:solidFill>
              </a:rPr>
              <a:t>7</a:t>
            </a:r>
            <a:r>
              <a:rPr lang="en-US" sz="1800" i="1" dirty="0">
                <a:solidFill>
                  <a:srgbClr val="FF0000"/>
                </a:solidFill>
              </a:rPr>
              <a:t>.11.2023</a:t>
            </a:r>
            <a:endParaRPr lang="sk-SK" sz="1800" i="1" dirty="0">
              <a:solidFill>
                <a:srgbClr val="FF0000"/>
              </a:solidFill>
            </a:endParaRPr>
          </a:p>
        </p:txBody>
      </p:sp>
    </p:spTree>
    <p:extLst>
      <p:ext uri="{BB962C8B-B14F-4D97-AF65-F5344CB8AC3E}">
        <p14:creationId xmlns:p14="http://schemas.microsoft.com/office/powerpoint/2010/main" val="15046943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Obrázok 1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444343" y="-1"/>
            <a:ext cx="5747657" cy="6079459"/>
          </a:xfrm>
          <a:prstGeom prst="rect">
            <a:avLst/>
          </a:prstGeom>
        </p:spPr>
      </p:pic>
      <p:sp>
        <p:nvSpPr>
          <p:cNvPr id="42" name="Obdĺžnik 41">
            <a:extLst>
              <a:ext uri="{FF2B5EF4-FFF2-40B4-BE49-F238E27FC236}">
                <a16:creationId xmlns:a16="http://schemas.microsoft.com/office/drawing/2014/main" id="{62523843-C488-067D-4240-AA819A9B51A0}"/>
              </a:ext>
            </a:extLst>
          </p:cNvPr>
          <p:cNvSpPr/>
          <p:nvPr/>
        </p:nvSpPr>
        <p:spPr>
          <a:xfrm>
            <a:off x="6285390" y="167150"/>
            <a:ext cx="5814874" cy="6579879"/>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sk-SK" dirty="0"/>
          </a:p>
        </p:txBody>
      </p:sp>
      <p:pic>
        <p:nvPicPr>
          <p:cNvPr id="1026" name="Picture 2" descr="Forms response chart. Question title: 8. Zhodnocuje Váš podnik zvyšky a odpady kompostovaním alebo digesciou na bioplyn?. Number of responses: .">
            <a:extLst>
              <a:ext uri="{FF2B5EF4-FFF2-40B4-BE49-F238E27FC236}">
                <a16:creationId xmlns:a16="http://schemas.microsoft.com/office/drawing/2014/main" id="{FD4681C3-9A66-281C-22D6-20E8C0A6EB0B}"/>
              </a:ext>
            </a:extLst>
          </p:cNvPr>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t="23081" r="6579" b="10465"/>
          <a:stretch/>
        </p:blipFill>
        <p:spPr bwMode="auto">
          <a:xfrm>
            <a:off x="36858" y="773235"/>
            <a:ext cx="4396470" cy="1723534"/>
          </a:xfrm>
          <a:prstGeom prst="rect">
            <a:avLst/>
          </a:prstGeom>
          <a:noFill/>
          <a:extLst>
            <a:ext uri="{909E8E84-426E-40DD-AFC4-6F175D3DCCD1}">
              <a14:hiddenFill xmlns:a14="http://schemas.microsoft.com/office/drawing/2010/main">
                <a:solidFill>
                  <a:srgbClr val="FFFFFF"/>
                </a:solidFill>
              </a14:hiddenFill>
            </a:ext>
          </a:extLst>
        </p:spPr>
      </p:pic>
      <p:sp>
        <p:nvSpPr>
          <p:cNvPr id="3" name="BlokTextu 2">
            <a:extLst>
              <a:ext uri="{FF2B5EF4-FFF2-40B4-BE49-F238E27FC236}">
                <a16:creationId xmlns:a16="http://schemas.microsoft.com/office/drawing/2014/main" id="{36242358-D044-EB71-F6E0-BD2A20FE9860}"/>
              </a:ext>
            </a:extLst>
          </p:cNvPr>
          <p:cNvSpPr txBox="1"/>
          <p:nvPr/>
        </p:nvSpPr>
        <p:spPr>
          <a:xfrm>
            <a:off x="36858" y="414686"/>
            <a:ext cx="6935442" cy="338554"/>
          </a:xfrm>
          <a:prstGeom prst="rect">
            <a:avLst/>
          </a:prstGeom>
          <a:noFill/>
        </p:spPr>
        <p:txBody>
          <a:bodyPr wrap="square" rtlCol="0">
            <a:spAutoFit/>
          </a:bodyPr>
          <a:lstStyle/>
          <a:p>
            <a:r>
              <a:rPr lang="sk-SK" sz="1600" dirty="0">
                <a:solidFill>
                  <a:srgbClr val="202124"/>
                </a:solidFill>
                <a:latin typeface="Roboto" panose="02000000000000000000" pitchFamily="2" charset="0"/>
              </a:rPr>
              <a:t>8. </a:t>
            </a:r>
            <a:r>
              <a:rPr lang="sk-SK" sz="1600" b="1" dirty="0">
                <a:solidFill>
                  <a:srgbClr val="202124"/>
                </a:solidFill>
                <a:latin typeface="Roboto" panose="02000000000000000000" pitchFamily="2" charset="0"/>
              </a:rPr>
              <a:t>Zhodnocujete zvyšky a odpady kompostovaním alebo digesciou?</a:t>
            </a:r>
          </a:p>
        </p:txBody>
      </p:sp>
      <p:pic>
        <p:nvPicPr>
          <p:cNvPr id="1028" name="Picture 4" descr="Forms response chart. Question title: 10. Do akej miery uplatňujete nasledovné praktiky manažmentu pôdy?. Number of responses: .">
            <a:extLst>
              <a:ext uri="{FF2B5EF4-FFF2-40B4-BE49-F238E27FC236}">
                <a16:creationId xmlns:a16="http://schemas.microsoft.com/office/drawing/2014/main" id="{C851177D-2572-8928-4A48-923C8538BBC0}"/>
              </a:ext>
            </a:extLst>
          </p:cNvPr>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t="22949"/>
          <a:stretch/>
        </p:blipFill>
        <p:spPr bwMode="auto">
          <a:xfrm>
            <a:off x="0" y="2904971"/>
            <a:ext cx="12192000" cy="1853129"/>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Forms response chart. Question title: 11. Do akej miery aplikujete nasledovné prípravky?. Number of responses: .">
            <a:extLst>
              <a:ext uri="{FF2B5EF4-FFF2-40B4-BE49-F238E27FC236}">
                <a16:creationId xmlns:a16="http://schemas.microsoft.com/office/drawing/2014/main" id="{A6F479F0-CFB1-7A43-7C8F-4BD9F3915053}"/>
              </a:ext>
            </a:extLst>
          </p:cNvPr>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t="23677"/>
          <a:stretch/>
        </p:blipFill>
        <p:spPr bwMode="auto">
          <a:xfrm>
            <a:off x="0" y="5165043"/>
            <a:ext cx="12192000" cy="1682957"/>
          </a:xfrm>
          <a:prstGeom prst="rect">
            <a:avLst/>
          </a:prstGeom>
          <a:noFill/>
          <a:extLst>
            <a:ext uri="{909E8E84-426E-40DD-AFC4-6F175D3DCCD1}">
              <a14:hiddenFill xmlns:a14="http://schemas.microsoft.com/office/drawing/2010/main">
                <a:solidFill>
                  <a:srgbClr val="FFFFFF"/>
                </a:solidFill>
              </a14:hiddenFill>
            </a:ext>
          </a:extLst>
        </p:spPr>
      </p:pic>
      <p:sp>
        <p:nvSpPr>
          <p:cNvPr id="5" name="BlokTextu 4">
            <a:extLst>
              <a:ext uri="{FF2B5EF4-FFF2-40B4-BE49-F238E27FC236}">
                <a16:creationId xmlns:a16="http://schemas.microsoft.com/office/drawing/2014/main" id="{FCAA2DE8-B408-54A2-335F-58137DA08949}"/>
              </a:ext>
            </a:extLst>
          </p:cNvPr>
          <p:cNvSpPr txBox="1"/>
          <p:nvPr/>
        </p:nvSpPr>
        <p:spPr>
          <a:xfrm>
            <a:off x="0" y="4795711"/>
            <a:ext cx="6096000" cy="338554"/>
          </a:xfrm>
          <a:prstGeom prst="rect">
            <a:avLst/>
          </a:prstGeom>
          <a:noFill/>
        </p:spPr>
        <p:txBody>
          <a:bodyPr wrap="square">
            <a:spAutoFit/>
          </a:bodyPr>
          <a:lstStyle/>
          <a:p>
            <a:r>
              <a:rPr lang="sk-SK" sz="1600" dirty="0">
                <a:solidFill>
                  <a:srgbClr val="202124"/>
                </a:solidFill>
                <a:latin typeface="Roboto" panose="02000000000000000000" pitchFamily="2" charset="0"/>
              </a:rPr>
              <a:t>11. Do akej miery aplikujete nasledovné </a:t>
            </a:r>
            <a:r>
              <a:rPr lang="sk-SK" sz="1600" b="1" dirty="0">
                <a:solidFill>
                  <a:srgbClr val="202124"/>
                </a:solidFill>
                <a:latin typeface="Roboto" panose="02000000000000000000" pitchFamily="2" charset="0"/>
              </a:rPr>
              <a:t>prípravky</a:t>
            </a:r>
            <a:r>
              <a:rPr lang="sk-SK" sz="1600" dirty="0">
                <a:solidFill>
                  <a:srgbClr val="202124"/>
                </a:solidFill>
                <a:latin typeface="Roboto" panose="02000000000000000000" pitchFamily="2" charset="0"/>
              </a:rPr>
              <a:t>?</a:t>
            </a:r>
          </a:p>
        </p:txBody>
      </p:sp>
      <p:sp>
        <p:nvSpPr>
          <p:cNvPr id="6" name="BlokTextu 5">
            <a:extLst>
              <a:ext uri="{FF2B5EF4-FFF2-40B4-BE49-F238E27FC236}">
                <a16:creationId xmlns:a16="http://schemas.microsoft.com/office/drawing/2014/main" id="{E197C52D-C825-C552-883D-8326157AEE58}"/>
              </a:ext>
            </a:extLst>
          </p:cNvPr>
          <p:cNvSpPr txBox="1"/>
          <p:nvPr/>
        </p:nvSpPr>
        <p:spPr>
          <a:xfrm>
            <a:off x="0" y="2681402"/>
            <a:ext cx="6756400" cy="338554"/>
          </a:xfrm>
          <a:prstGeom prst="rect">
            <a:avLst/>
          </a:prstGeom>
          <a:noFill/>
        </p:spPr>
        <p:txBody>
          <a:bodyPr wrap="square">
            <a:spAutoFit/>
          </a:bodyPr>
          <a:lstStyle/>
          <a:p>
            <a:r>
              <a:rPr lang="sk-SK" sz="1600" b="0" i="0" dirty="0">
                <a:solidFill>
                  <a:srgbClr val="202124"/>
                </a:solidFill>
                <a:effectLst/>
                <a:latin typeface="Roboto" panose="02000000000000000000" pitchFamily="2" charset="0"/>
              </a:rPr>
              <a:t>10. Do akej miery uplatňujete nasledovné </a:t>
            </a:r>
            <a:r>
              <a:rPr lang="sk-SK" sz="1600" b="1" i="0" dirty="0">
                <a:solidFill>
                  <a:srgbClr val="202124"/>
                </a:solidFill>
                <a:effectLst/>
                <a:latin typeface="Roboto" panose="02000000000000000000" pitchFamily="2" charset="0"/>
              </a:rPr>
              <a:t>praktiky manažmentu pôdy</a:t>
            </a:r>
            <a:r>
              <a:rPr lang="sk-SK" sz="1600" b="0" i="0" dirty="0">
                <a:solidFill>
                  <a:srgbClr val="202124"/>
                </a:solidFill>
                <a:effectLst/>
                <a:latin typeface="Roboto" panose="02000000000000000000" pitchFamily="2" charset="0"/>
              </a:rPr>
              <a:t>?</a:t>
            </a:r>
            <a:endParaRPr lang="sk-SK" sz="1600" dirty="0">
              <a:solidFill>
                <a:srgbClr val="202124"/>
              </a:solidFill>
              <a:latin typeface="Roboto" panose="02000000000000000000" pitchFamily="2" charset="0"/>
            </a:endParaRPr>
          </a:p>
        </p:txBody>
      </p:sp>
      <p:sp>
        <p:nvSpPr>
          <p:cNvPr id="2" name="BlokTextu 1">
            <a:extLst>
              <a:ext uri="{FF2B5EF4-FFF2-40B4-BE49-F238E27FC236}">
                <a16:creationId xmlns:a16="http://schemas.microsoft.com/office/drawing/2014/main" id="{0BB5597C-FD96-08F5-ABFC-271AB8EA989F}"/>
              </a:ext>
            </a:extLst>
          </p:cNvPr>
          <p:cNvSpPr txBox="1"/>
          <p:nvPr/>
        </p:nvSpPr>
        <p:spPr>
          <a:xfrm>
            <a:off x="10077626" y="283024"/>
            <a:ext cx="2011136" cy="1200329"/>
          </a:xfrm>
          <a:prstGeom prst="rect">
            <a:avLst/>
          </a:prstGeom>
          <a:noFill/>
        </p:spPr>
        <p:txBody>
          <a:bodyPr wrap="square">
            <a:spAutoFit/>
          </a:bodyPr>
          <a:lstStyle/>
          <a:p>
            <a:pPr algn="r"/>
            <a:r>
              <a:rPr lang="sk-SK" sz="1800" i="1" dirty="0">
                <a:solidFill>
                  <a:srgbClr val="FF0000"/>
                </a:solidFill>
              </a:rPr>
              <a:t>Priebežné výsledky</a:t>
            </a:r>
          </a:p>
          <a:p>
            <a:pPr algn="r"/>
            <a:r>
              <a:rPr lang="sk-SK" i="1" dirty="0">
                <a:solidFill>
                  <a:srgbClr val="FF0000"/>
                </a:solidFill>
              </a:rPr>
              <a:t>k</a:t>
            </a:r>
            <a:r>
              <a:rPr lang="sk-SK" sz="1800" i="1" dirty="0">
                <a:solidFill>
                  <a:srgbClr val="FF0000"/>
                </a:solidFill>
              </a:rPr>
              <a:t> 14.11.2023</a:t>
            </a:r>
            <a:r>
              <a:rPr lang="sk-SK" i="1" dirty="0">
                <a:solidFill>
                  <a:srgbClr val="FF0000"/>
                </a:solidFill>
              </a:rPr>
              <a:t>, p</a:t>
            </a:r>
            <a:r>
              <a:rPr lang="sk-SK" sz="1800" i="1" dirty="0">
                <a:solidFill>
                  <a:srgbClr val="FF0000"/>
                </a:solidFill>
              </a:rPr>
              <a:t>rieskum predĺžený do </a:t>
            </a:r>
            <a:r>
              <a:rPr lang="en-US" sz="1800" i="1" dirty="0">
                <a:solidFill>
                  <a:srgbClr val="FF0000"/>
                </a:solidFill>
              </a:rPr>
              <a:t>1</a:t>
            </a:r>
            <a:r>
              <a:rPr lang="sk-SK" sz="1800" i="1" dirty="0">
                <a:solidFill>
                  <a:srgbClr val="FF0000"/>
                </a:solidFill>
              </a:rPr>
              <a:t>7</a:t>
            </a:r>
            <a:r>
              <a:rPr lang="en-US" sz="1800" i="1" dirty="0">
                <a:solidFill>
                  <a:srgbClr val="FF0000"/>
                </a:solidFill>
              </a:rPr>
              <a:t>.11.2023</a:t>
            </a:r>
            <a:endParaRPr lang="sk-SK" sz="1800" i="1" dirty="0">
              <a:solidFill>
                <a:srgbClr val="FF0000"/>
              </a:solidFill>
            </a:endParaRPr>
          </a:p>
        </p:txBody>
      </p:sp>
    </p:spTree>
    <p:extLst>
      <p:ext uri="{BB962C8B-B14F-4D97-AF65-F5344CB8AC3E}">
        <p14:creationId xmlns:p14="http://schemas.microsoft.com/office/powerpoint/2010/main" val="379267145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Forms response chart. Question title: 12. Do akej miery využívate nasledovné spôsoby ochrany?. Number of responses: .">
            <a:extLst>
              <a:ext uri="{FF2B5EF4-FFF2-40B4-BE49-F238E27FC236}">
                <a16:creationId xmlns:a16="http://schemas.microsoft.com/office/drawing/2014/main" id="{1B7A5E93-815D-E854-6C1B-3D9682B4E9FD}"/>
              </a:ext>
            </a:extLst>
          </p:cNvPr>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t="25210"/>
          <a:stretch/>
        </p:blipFill>
        <p:spPr bwMode="auto">
          <a:xfrm>
            <a:off x="0" y="393700"/>
            <a:ext cx="6311900" cy="2048703"/>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Forms response chart. Question title: 14. Do akej miery riešite nasledovné faktory ohrozenia pôdy ?. Number of responses: .">
            <a:extLst>
              <a:ext uri="{FF2B5EF4-FFF2-40B4-BE49-F238E27FC236}">
                <a16:creationId xmlns:a16="http://schemas.microsoft.com/office/drawing/2014/main" id="{CA17EBB1-4273-F32B-6402-EDE048453484}"/>
              </a:ext>
            </a:extLst>
          </p:cNvPr>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t="27642"/>
          <a:stretch/>
        </p:blipFill>
        <p:spPr bwMode="auto">
          <a:xfrm>
            <a:off x="0" y="2860920"/>
            <a:ext cx="12192000" cy="1913698"/>
          </a:xfrm>
          <a:prstGeom prst="rect">
            <a:avLst/>
          </a:prstGeom>
          <a:noFill/>
          <a:extLst>
            <a:ext uri="{909E8E84-426E-40DD-AFC4-6F175D3DCCD1}">
              <a14:hiddenFill xmlns:a14="http://schemas.microsoft.com/office/drawing/2010/main">
                <a:solidFill>
                  <a:srgbClr val="FFFFFF"/>
                </a:solidFill>
              </a14:hiddenFill>
            </a:ext>
          </a:extLst>
        </p:spPr>
      </p:pic>
      <p:pic>
        <p:nvPicPr>
          <p:cNvPr id="2054" name="Picture 6" descr="Forms response chart. Question title: 16. Do akej miery Vás limitujú nasledovné faktory v ďalšom rozvoji hospodárenia s pôdou?. Number of responses: .">
            <a:extLst>
              <a:ext uri="{FF2B5EF4-FFF2-40B4-BE49-F238E27FC236}">
                <a16:creationId xmlns:a16="http://schemas.microsoft.com/office/drawing/2014/main" id="{77610BF4-664B-2462-D30F-9898654928DA}"/>
              </a:ext>
            </a:extLst>
          </p:cNvPr>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t="26278"/>
          <a:stretch/>
        </p:blipFill>
        <p:spPr bwMode="auto">
          <a:xfrm>
            <a:off x="0" y="5232400"/>
            <a:ext cx="12192000" cy="1625600"/>
          </a:xfrm>
          <a:prstGeom prst="rect">
            <a:avLst/>
          </a:prstGeom>
          <a:noFill/>
          <a:extLst>
            <a:ext uri="{909E8E84-426E-40DD-AFC4-6F175D3DCCD1}">
              <a14:hiddenFill xmlns:a14="http://schemas.microsoft.com/office/drawing/2010/main">
                <a:solidFill>
                  <a:srgbClr val="FFFFFF"/>
                </a:solidFill>
              </a14:hiddenFill>
            </a:ext>
          </a:extLst>
        </p:spPr>
      </p:pic>
      <p:sp>
        <p:nvSpPr>
          <p:cNvPr id="4" name="BlokTextu 3">
            <a:extLst>
              <a:ext uri="{FF2B5EF4-FFF2-40B4-BE49-F238E27FC236}">
                <a16:creationId xmlns:a16="http://schemas.microsoft.com/office/drawing/2014/main" id="{1C506B80-CDBC-26CF-E9D3-7DEECC1E2025}"/>
              </a:ext>
            </a:extLst>
          </p:cNvPr>
          <p:cNvSpPr txBox="1"/>
          <p:nvPr/>
        </p:nvSpPr>
        <p:spPr>
          <a:xfrm>
            <a:off x="0" y="4937323"/>
            <a:ext cx="8928100" cy="307777"/>
          </a:xfrm>
          <a:prstGeom prst="rect">
            <a:avLst/>
          </a:prstGeom>
          <a:noFill/>
        </p:spPr>
        <p:txBody>
          <a:bodyPr wrap="square" rtlCol="0">
            <a:spAutoFit/>
          </a:bodyPr>
          <a:lstStyle/>
          <a:p>
            <a:r>
              <a:rPr lang="sk-SK" sz="1400" i="0" dirty="0">
                <a:solidFill>
                  <a:srgbClr val="202124"/>
                </a:solidFill>
                <a:effectLst/>
                <a:latin typeface="Roboto" panose="02000000000000000000" pitchFamily="2" charset="0"/>
              </a:rPr>
              <a:t>16. Do akej miery Vás </a:t>
            </a:r>
            <a:r>
              <a:rPr lang="sk-SK" sz="1400" b="1" i="0" dirty="0">
                <a:solidFill>
                  <a:srgbClr val="202124"/>
                </a:solidFill>
                <a:effectLst/>
                <a:latin typeface="Roboto" panose="02000000000000000000" pitchFamily="2" charset="0"/>
              </a:rPr>
              <a:t>limitujú nasledovné faktory v ďalšom rozvoji hospodárenia s pôdou?</a:t>
            </a:r>
            <a:endParaRPr lang="sk-SK" sz="1400" b="1" dirty="0">
              <a:latin typeface="Arial" panose="020B0604020202020204" pitchFamily="34" charset="0"/>
              <a:cs typeface="Arial" panose="020B0604020202020204" pitchFamily="34" charset="0"/>
            </a:endParaRPr>
          </a:p>
        </p:txBody>
      </p:sp>
      <p:sp>
        <p:nvSpPr>
          <p:cNvPr id="5" name="BlokTextu 4">
            <a:extLst>
              <a:ext uri="{FF2B5EF4-FFF2-40B4-BE49-F238E27FC236}">
                <a16:creationId xmlns:a16="http://schemas.microsoft.com/office/drawing/2014/main" id="{09FD78CA-2F00-3791-9857-66CFE5417C92}"/>
              </a:ext>
            </a:extLst>
          </p:cNvPr>
          <p:cNvSpPr txBox="1"/>
          <p:nvPr/>
        </p:nvSpPr>
        <p:spPr>
          <a:xfrm>
            <a:off x="0" y="2553143"/>
            <a:ext cx="8928100" cy="307777"/>
          </a:xfrm>
          <a:prstGeom prst="rect">
            <a:avLst/>
          </a:prstGeom>
          <a:noFill/>
        </p:spPr>
        <p:txBody>
          <a:bodyPr wrap="square" rtlCol="0">
            <a:spAutoFit/>
          </a:bodyPr>
          <a:lstStyle/>
          <a:p>
            <a:r>
              <a:rPr lang="pl-PL" sz="1400" b="0" i="0" dirty="0">
                <a:solidFill>
                  <a:srgbClr val="202124"/>
                </a:solidFill>
                <a:effectLst/>
                <a:latin typeface="Roboto" panose="02000000000000000000" pitchFamily="2" charset="0"/>
              </a:rPr>
              <a:t>14. Do akej miery riešite nasledovné </a:t>
            </a:r>
            <a:r>
              <a:rPr lang="pl-PL" sz="1400" b="1" i="0" dirty="0">
                <a:solidFill>
                  <a:srgbClr val="202124"/>
                </a:solidFill>
                <a:effectLst/>
                <a:latin typeface="Roboto" panose="02000000000000000000" pitchFamily="2" charset="0"/>
              </a:rPr>
              <a:t>faktory ohrozenia pôdy </a:t>
            </a:r>
            <a:r>
              <a:rPr lang="pl-PL" sz="1400" b="0" i="0" dirty="0">
                <a:solidFill>
                  <a:srgbClr val="202124"/>
                </a:solidFill>
                <a:effectLst/>
                <a:latin typeface="Roboto" panose="02000000000000000000" pitchFamily="2" charset="0"/>
              </a:rPr>
              <a:t>?</a:t>
            </a:r>
            <a:endParaRPr lang="sk-SK" sz="1400" b="1" dirty="0">
              <a:latin typeface="Arial" panose="020B0604020202020204" pitchFamily="34" charset="0"/>
              <a:cs typeface="Arial" panose="020B0604020202020204" pitchFamily="34" charset="0"/>
            </a:endParaRPr>
          </a:p>
        </p:txBody>
      </p:sp>
      <p:sp>
        <p:nvSpPr>
          <p:cNvPr id="7" name="BlokTextu 6">
            <a:extLst>
              <a:ext uri="{FF2B5EF4-FFF2-40B4-BE49-F238E27FC236}">
                <a16:creationId xmlns:a16="http://schemas.microsoft.com/office/drawing/2014/main" id="{9C70EE39-F70E-C787-AE99-F81AD845E54A}"/>
              </a:ext>
            </a:extLst>
          </p:cNvPr>
          <p:cNvSpPr txBox="1"/>
          <p:nvPr/>
        </p:nvSpPr>
        <p:spPr>
          <a:xfrm>
            <a:off x="0" y="154914"/>
            <a:ext cx="8928100" cy="307777"/>
          </a:xfrm>
          <a:prstGeom prst="rect">
            <a:avLst/>
          </a:prstGeom>
          <a:noFill/>
        </p:spPr>
        <p:txBody>
          <a:bodyPr wrap="square" rtlCol="0">
            <a:spAutoFit/>
          </a:bodyPr>
          <a:lstStyle/>
          <a:p>
            <a:r>
              <a:rPr lang="sk-SK" sz="1400" b="0" i="0" dirty="0">
                <a:solidFill>
                  <a:srgbClr val="202124"/>
                </a:solidFill>
                <a:effectLst/>
                <a:latin typeface="Roboto" panose="02000000000000000000" pitchFamily="2" charset="0"/>
              </a:rPr>
              <a:t>12. Do akej miery využívate nasledovné </a:t>
            </a:r>
            <a:r>
              <a:rPr lang="sk-SK" sz="1400" b="1" i="0" dirty="0">
                <a:solidFill>
                  <a:srgbClr val="202124"/>
                </a:solidFill>
                <a:effectLst/>
                <a:latin typeface="Roboto" panose="02000000000000000000" pitchFamily="2" charset="0"/>
              </a:rPr>
              <a:t>spôsoby ochrany</a:t>
            </a:r>
            <a:r>
              <a:rPr lang="sk-SK" sz="1400" b="0" i="0" dirty="0">
                <a:solidFill>
                  <a:srgbClr val="202124"/>
                </a:solidFill>
                <a:effectLst/>
                <a:latin typeface="Roboto" panose="02000000000000000000" pitchFamily="2" charset="0"/>
              </a:rPr>
              <a:t>?</a:t>
            </a:r>
            <a:endParaRPr lang="sk-SK" sz="1400" b="1" dirty="0">
              <a:latin typeface="Arial" panose="020B0604020202020204" pitchFamily="34" charset="0"/>
              <a:cs typeface="Arial" panose="020B0604020202020204" pitchFamily="34" charset="0"/>
            </a:endParaRPr>
          </a:p>
        </p:txBody>
      </p:sp>
      <p:sp>
        <p:nvSpPr>
          <p:cNvPr id="8" name="BlokTextu 7">
            <a:extLst>
              <a:ext uri="{FF2B5EF4-FFF2-40B4-BE49-F238E27FC236}">
                <a16:creationId xmlns:a16="http://schemas.microsoft.com/office/drawing/2014/main" id="{DA1137A4-05D7-E926-6B7A-2304F1CEFE62}"/>
              </a:ext>
            </a:extLst>
          </p:cNvPr>
          <p:cNvSpPr txBox="1"/>
          <p:nvPr/>
        </p:nvSpPr>
        <p:spPr>
          <a:xfrm>
            <a:off x="495300" y="3575956"/>
            <a:ext cx="431800" cy="276999"/>
          </a:xfrm>
          <a:prstGeom prst="rect">
            <a:avLst/>
          </a:prstGeom>
          <a:noFill/>
        </p:spPr>
        <p:txBody>
          <a:bodyPr wrap="square" rtlCol="0">
            <a:spAutoFit/>
          </a:bodyPr>
          <a:lstStyle/>
          <a:p>
            <a:r>
              <a:rPr lang="sk-SK" sz="1200" b="1" dirty="0"/>
              <a:t>46</a:t>
            </a:r>
          </a:p>
        </p:txBody>
      </p:sp>
      <p:sp>
        <p:nvSpPr>
          <p:cNvPr id="9" name="BlokTextu 8">
            <a:extLst>
              <a:ext uri="{FF2B5EF4-FFF2-40B4-BE49-F238E27FC236}">
                <a16:creationId xmlns:a16="http://schemas.microsoft.com/office/drawing/2014/main" id="{6F7F13FD-1B3C-5456-0300-814B7FA74ED1}"/>
              </a:ext>
            </a:extLst>
          </p:cNvPr>
          <p:cNvSpPr txBox="1"/>
          <p:nvPr/>
        </p:nvSpPr>
        <p:spPr>
          <a:xfrm>
            <a:off x="1676400" y="3385456"/>
            <a:ext cx="431800" cy="276999"/>
          </a:xfrm>
          <a:prstGeom prst="rect">
            <a:avLst/>
          </a:prstGeom>
          <a:noFill/>
        </p:spPr>
        <p:txBody>
          <a:bodyPr wrap="square" rtlCol="0">
            <a:spAutoFit/>
          </a:bodyPr>
          <a:lstStyle/>
          <a:p>
            <a:r>
              <a:rPr lang="sk-SK" sz="1200" b="1" dirty="0"/>
              <a:t>71</a:t>
            </a:r>
          </a:p>
        </p:txBody>
      </p:sp>
      <p:sp>
        <p:nvSpPr>
          <p:cNvPr id="10" name="BlokTextu 9">
            <a:extLst>
              <a:ext uri="{FF2B5EF4-FFF2-40B4-BE49-F238E27FC236}">
                <a16:creationId xmlns:a16="http://schemas.microsoft.com/office/drawing/2014/main" id="{C190AE77-D4A0-8AC8-CC20-29B228C2B633}"/>
              </a:ext>
            </a:extLst>
          </p:cNvPr>
          <p:cNvSpPr txBox="1"/>
          <p:nvPr/>
        </p:nvSpPr>
        <p:spPr>
          <a:xfrm>
            <a:off x="2857500" y="3632994"/>
            <a:ext cx="431800" cy="276999"/>
          </a:xfrm>
          <a:prstGeom prst="rect">
            <a:avLst/>
          </a:prstGeom>
          <a:noFill/>
        </p:spPr>
        <p:txBody>
          <a:bodyPr wrap="square" rtlCol="0">
            <a:spAutoFit/>
          </a:bodyPr>
          <a:lstStyle/>
          <a:p>
            <a:r>
              <a:rPr lang="sk-SK" sz="1200" b="1" dirty="0"/>
              <a:t>40</a:t>
            </a:r>
          </a:p>
        </p:txBody>
      </p:sp>
      <p:sp>
        <p:nvSpPr>
          <p:cNvPr id="2" name="BlokTextu 1">
            <a:extLst>
              <a:ext uri="{FF2B5EF4-FFF2-40B4-BE49-F238E27FC236}">
                <a16:creationId xmlns:a16="http://schemas.microsoft.com/office/drawing/2014/main" id="{E9432120-62F3-34F1-608D-A119466F5231}"/>
              </a:ext>
            </a:extLst>
          </p:cNvPr>
          <p:cNvSpPr txBox="1"/>
          <p:nvPr/>
        </p:nvSpPr>
        <p:spPr>
          <a:xfrm>
            <a:off x="10077626" y="283024"/>
            <a:ext cx="2011136" cy="1200329"/>
          </a:xfrm>
          <a:prstGeom prst="rect">
            <a:avLst/>
          </a:prstGeom>
          <a:noFill/>
        </p:spPr>
        <p:txBody>
          <a:bodyPr wrap="square">
            <a:spAutoFit/>
          </a:bodyPr>
          <a:lstStyle/>
          <a:p>
            <a:pPr algn="r"/>
            <a:r>
              <a:rPr lang="sk-SK" sz="1800" i="1" dirty="0">
                <a:solidFill>
                  <a:srgbClr val="FF0000"/>
                </a:solidFill>
              </a:rPr>
              <a:t>Priebežné výsledky</a:t>
            </a:r>
          </a:p>
          <a:p>
            <a:pPr algn="r"/>
            <a:r>
              <a:rPr lang="sk-SK" i="1" dirty="0">
                <a:solidFill>
                  <a:srgbClr val="FF0000"/>
                </a:solidFill>
              </a:rPr>
              <a:t>k</a:t>
            </a:r>
            <a:r>
              <a:rPr lang="sk-SK" sz="1800" i="1" dirty="0">
                <a:solidFill>
                  <a:srgbClr val="FF0000"/>
                </a:solidFill>
              </a:rPr>
              <a:t> 14.11.2023</a:t>
            </a:r>
            <a:r>
              <a:rPr lang="sk-SK" i="1" dirty="0">
                <a:solidFill>
                  <a:srgbClr val="FF0000"/>
                </a:solidFill>
              </a:rPr>
              <a:t>, p</a:t>
            </a:r>
            <a:r>
              <a:rPr lang="sk-SK" sz="1800" i="1" dirty="0">
                <a:solidFill>
                  <a:srgbClr val="FF0000"/>
                </a:solidFill>
              </a:rPr>
              <a:t>rieskum predĺžený do </a:t>
            </a:r>
            <a:r>
              <a:rPr lang="en-US" sz="1800" i="1" dirty="0">
                <a:solidFill>
                  <a:srgbClr val="FF0000"/>
                </a:solidFill>
              </a:rPr>
              <a:t>1</a:t>
            </a:r>
            <a:r>
              <a:rPr lang="sk-SK" sz="1800" i="1" dirty="0">
                <a:solidFill>
                  <a:srgbClr val="FF0000"/>
                </a:solidFill>
              </a:rPr>
              <a:t>7</a:t>
            </a:r>
            <a:r>
              <a:rPr lang="en-US" sz="1800" i="1" dirty="0">
                <a:solidFill>
                  <a:srgbClr val="FF0000"/>
                </a:solidFill>
              </a:rPr>
              <a:t>.11.2023</a:t>
            </a:r>
            <a:endParaRPr lang="sk-SK" sz="1800" i="1" dirty="0">
              <a:solidFill>
                <a:srgbClr val="FF0000"/>
              </a:solidFill>
            </a:endParaRPr>
          </a:p>
        </p:txBody>
      </p:sp>
    </p:spTree>
    <p:extLst>
      <p:ext uri="{BB962C8B-B14F-4D97-AF65-F5344CB8AC3E}">
        <p14:creationId xmlns:p14="http://schemas.microsoft.com/office/powerpoint/2010/main" val="1174363055"/>
      </p:ext>
    </p:extLst>
  </p:cSld>
  <p:clrMapOvr>
    <a:masterClrMapping/>
  </p:clrMapOvr>
</p:sld>
</file>

<file path=ppt/theme/theme1.xml><?xml version="1.0" encoding="utf-8"?>
<a:theme xmlns:a="http://schemas.openxmlformats.org/drawingml/2006/main" name="Motív balíka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Motív balíka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2391</TotalTime>
  <Words>696</Words>
  <Application>Microsoft Office PowerPoint</Application>
  <PresentationFormat>Širokouhlá</PresentationFormat>
  <Paragraphs>86</Paragraphs>
  <Slides>11</Slides>
  <Notes>0</Notes>
  <HiddenSlides>0</HiddenSlides>
  <MMClips>0</MMClips>
  <ScaleCrop>false</ScaleCrop>
  <HeadingPairs>
    <vt:vector size="6" baseType="variant">
      <vt:variant>
        <vt:lpstr>Použité písma</vt:lpstr>
      </vt:variant>
      <vt:variant>
        <vt:i4>9</vt:i4>
      </vt:variant>
      <vt:variant>
        <vt:lpstr>Motív</vt:lpstr>
      </vt:variant>
      <vt:variant>
        <vt:i4>1</vt:i4>
      </vt:variant>
      <vt:variant>
        <vt:lpstr>Nadpisy snímok</vt:lpstr>
      </vt:variant>
      <vt:variant>
        <vt:i4>11</vt:i4>
      </vt:variant>
    </vt:vector>
  </HeadingPairs>
  <TitlesOfParts>
    <vt:vector size="21" baseType="lpstr">
      <vt:lpstr>Arial</vt:lpstr>
      <vt:lpstr>ArialMT</vt:lpstr>
      <vt:lpstr>Calibri</vt:lpstr>
      <vt:lpstr>Calibri (Text)</vt:lpstr>
      <vt:lpstr>Calibri Light</vt:lpstr>
      <vt:lpstr>Gotham Rounded</vt:lpstr>
      <vt:lpstr>Roboto</vt:lpstr>
      <vt:lpstr>Times New Roman</vt:lpstr>
      <vt:lpstr>Verdana</vt:lpstr>
      <vt:lpstr>Motív balíka Office</vt:lpstr>
      <vt:lpstr>BioCASH Bio-economy and Circular Agriculture for Soil Health  PhDr. Lucia Baľáková  </vt:lpstr>
      <vt:lpstr>Prezentácia programu PowerPoint</vt:lpstr>
      <vt:lpstr>Prezentácia programu PowerPoint</vt:lpstr>
      <vt:lpstr>Prezentácia programu PowerPoint</vt:lpstr>
      <vt:lpstr>Prezentácia programu PowerPoint</vt:lpstr>
      <vt:lpstr>Prezentácia programu PowerPoint</vt:lpstr>
      <vt:lpstr>Prezentácia programu PowerPoint</vt:lpstr>
      <vt:lpstr>Prezentácia programu PowerPoint</vt:lpstr>
      <vt:lpstr>Prezentácia programu PowerPoint</vt:lpstr>
      <vt:lpstr>BioCASH Bio-economy and Circular Agriculture for Soil Health  PhDr. Lucia Baľáková +421 0917 454497 lucia.balak.lukanova@nppc.sk  </vt:lpstr>
      <vt:lpstr>Prezentácia programu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Európsky výskumno-inovačný program o pôde EJP Soil - príležitosť pre efektívny a moderný  manažment pôdy na Slovensku  (národný webinár projektu EJP Soil)</dc:title>
  <dc:creator>Zdenka Zihlavski</dc:creator>
  <cp:lastModifiedBy>Pekárová Eva</cp:lastModifiedBy>
  <cp:revision>34</cp:revision>
  <dcterms:created xsi:type="dcterms:W3CDTF">2021-04-14T09:59:09Z</dcterms:created>
  <dcterms:modified xsi:type="dcterms:W3CDTF">2023-11-21T05:41:10Z</dcterms:modified>
</cp:coreProperties>
</file>